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1" r:id="rId2"/>
    <p:sldId id="256" r:id="rId3"/>
    <p:sldId id="257" r:id="rId4"/>
    <p:sldId id="258" r:id="rId5"/>
    <p:sldId id="268" r:id="rId6"/>
    <p:sldId id="259" r:id="rId7"/>
    <p:sldId id="261" r:id="rId8"/>
    <p:sldId id="263" r:id="rId9"/>
    <p:sldId id="270" r:id="rId10"/>
    <p:sldId id="264" r:id="rId11"/>
    <p:sldId id="265" r:id="rId12"/>
    <p:sldId id="266" r:id="rId13"/>
    <p:sldId id="267" r:id="rId14"/>
    <p:sldId id="271" r:id="rId15"/>
    <p:sldId id="272" r:id="rId16"/>
    <p:sldId id="273" r:id="rId17"/>
    <p:sldId id="279" r:id="rId18"/>
    <p:sldId id="274" r:id="rId19"/>
    <p:sldId id="275" r:id="rId20"/>
    <p:sldId id="277" r:id="rId21"/>
    <p:sldId id="28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4B4F1-09F4-4E51-B992-AA8F733F6AA7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43BBF-2BD7-48C3-A036-2169C9F0DD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Účinnou srážkou je rozuměno srážku, kdy vznikne požadovaný produkt. Kolikrát se srazili dvě různé kuličky?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3BBF-2BD7-48C3-A036-2169C9F0DDF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3BBF-2BD7-48C3-A036-2169C9F0DDFD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870914-298B-4496-BA25-314CAD785DB1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D5BB340-8990-422B-B39E-AEBA560A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0914-298B-4496-BA25-314CAD785DB1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B340-8990-422B-B39E-AEBA560AD7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0914-298B-4496-BA25-314CAD785DB1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B340-8990-422B-B39E-AEBA560A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0914-298B-4496-BA25-314CAD785DB1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B340-8990-422B-B39E-AEBA560A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A870914-298B-4496-BA25-314CAD785DB1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D5BB340-8990-422B-B39E-AEBA560A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0914-298B-4496-BA25-314CAD785DB1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B340-8990-422B-B39E-AEBA560A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0914-298B-4496-BA25-314CAD785DB1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B340-8990-422B-B39E-AEBA560A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0914-298B-4496-BA25-314CAD785DB1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B340-8990-422B-B39E-AEBA560A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0914-298B-4496-BA25-314CAD785DB1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B340-8990-422B-B39E-AEBA560A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0914-298B-4496-BA25-314CAD785DB1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B340-8990-422B-B39E-AEBA560A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0914-298B-4496-BA25-314CAD785DB1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B340-8990-422B-B39E-AEBA560A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70914-298B-4496-BA25-314CAD785DB1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5BB340-8990-422B-B39E-AEBA560AD7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7qpolD2Jq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oaFN-y6zt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AL83xoH-f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GP1AWacDx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vyuka.zsjarose.cz/index.php?action=lesson_detail&amp;id=1121" TargetMode="External"/><Relationship Id="rId2" Type="http://schemas.openxmlformats.org/officeDocument/2006/relationships/hyperlink" Target="http://www.komenskeho66.cz/materialy/chemie/WEB-CHEMIE8/obrazky/priprvodiku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360040"/>
            <a:ext cx="9144000" cy="5805264"/>
          </a:xfrm>
        </p:spPr>
        <p:txBody>
          <a:bodyPr>
            <a:normAutofit/>
          </a:bodyPr>
          <a:lstStyle/>
          <a:p>
            <a:r>
              <a:rPr lang="cs-CZ" sz="1800" u="sng" dirty="0" smtClean="0"/>
              <a:t>Název šablony</a:t>
            </a:r>
            <a:r>
              <a:rPr lang="cs-CZ" sz="1800" dirty="0" smtClean="0"/>
              <a:t>: Inovace v chemii		52/CH20/3</a:t>
            </a:r>
            <a:r>
              <a:rPr lang="cs-CZ" sz="1800" dirty="0" smtClean="0"/>
              <a:t>. 3</a:t>
            </a:r>
            <a:r>
              <a:rPr lang="cs-CZ" sz="1800" dirty="0" smtClean="0"/>
              <a:t>. 2013, Vrtišková</a:t>
            </a:r>
          </a:p>
          <a:p>
            <a:pPr algn="ctr"/>
            <a:r>
              <a:rPr lang="cs-CZ" sz="2400" b="1" dirty="0" smtClean="0"/>
              <a:t>Vzdělávací oblast: Člověk a příroda</a:t>
            </a:r>
          </a:p>
          <a:p>
            <a:pPr algn="l"/>
            <a:r>
              <a:rPr lang="cs-CZ" sz="1800" u="sng" dirty="0" smtClean="0"/>
              <a:t>Název výukového materiálu</a:t>
            </a:r>
            <a:r>
              <a:rPr lang="cs-CZ" sz="1800" dirty="0" smtClean="0"/>
              <a:t>:Chemické reakce a děje</a:t>
            </a:r>
          </a:p>
          <a:p>
            <a:pPr algn="l"/>
            <a:r>
              <a:rPr lang="cs-CZ" sz="1800" dirty="0" smtClean="0"/>
              <a:t>Autor: Mgr. Eva Vrtišková</a:t>
            </a:r>
          </a:p>
          <a:p>
            <a:pPr algn="l"/>
            <a:r>
              <a:rPr lang="cs-CZ" sz="1800" dirty="0" smtClean="0"/>
              <a:t>Předmět: Chemie 	Třída: IX.</a:t>
            </a:r>
          </a:p>
          <a:p>
            <a:pPr algn="l"/>
            <a:r>
              <a:rPr lang="cs-CZ" sz="1800" dirty="0" smtClean="0"/>
              <a:t>Tematický okruh: Rychlost chemické reakce</a:t>
            </a:r>
          </a:p>
          <a:p>
            <a:pPr algn="l"/>
            <a:r>
              <a:rPr lang="cs-CZ" sz="1800" dirty="0" smtClean="0"/>
              <a:t>Téma: Vlivy na rychlost </a:t>
            </a:r>
            <a:r>
              <a:rPr lang="cs-CZ" sz="1800" dirty="0" err="1" smtClean="0"/>
              <a:t>chem</a:t>
            </a:r>
            <a:r>
              <a:rPr lang="cs-CZ" sz="1800" dirty="0" smtClean="0"/>
              <a:t>. reakce</a:t>
            </a:r>
            <a:endParaRPr lang="cs-CZ" sz="1800" dirty="0" smtClean="0"/>
          </a:p>
          <a:p>
            <a:pPr algn="l"/>
            <a:r>
              <a:rPr lang="cs-CZ" sz="1800" dirty="0" smtClean="0"/>
              <a:t>Druh výukového materiálu: prezentace</a:t>
            </a:r>
          </a:p>
          <a:p>
            <a:pPr algn="l"/>
            <a:r>
              <a:rPr lang="cs-CZ" sz="1800" dirty="0" smtClean="0"/>
              <a:t>Použití ICT: interaktivní tabule, prezentace v .</a:t>
            </a:r>
            <a:r>
              <a:rPr lang="cs-CZ" sz="1800" dirty="0" err="1" smtClean="0"/>
              <a:t>ppt</a:t>
            </a:r>
            <a:r>
              <a:rPr lang="cs-CZ" sz="1800" dirty="0" smtClean="0"/>
              <a:t>, </a:t>
            </a:r>
            <a:r>
              <a:rPr lang="cs-CZ" sz="1800" dirty="0" err="1" smtClean="0"/>
              <a:t>interaktivita</a:t>
            </a:r>
            <a:endParaRPr lang="cs-CZ" sz="1800" dirty="0" smtClean="0"/>
          </a:p>
          <a:p>
            <a:pPr algn="l"/>
            <a:r>
              <a:rPr lang="cs-CZ" sz="1800" dirty="0" smtClean="0"/>
              <a:t>Didaktické, metodické poznámky (popis použití výukového materiálu ve výuce): výklad, který doplňuje učivo o vlivech na rychlost reakce.Pomocí příkladů popisuje jednotlivé vlivy.</a:t>
            </a:r>
          </a:p>
          <a:p>
            <a:pPr algn="l"/>
            <a:r>
              <a:rPr lang="cs-CZ" sz="1800" dirty="0" smtClean="0"/>
              <a:t>Použité zdroje: </a:t>
            </a:r>
          </a:p>
          <a:p>
            <a:pPr lvl="1"/>
            <a:r>
              <a:rPr lang="cs-CZ" sz="1500" dirty="0" smtClean="0"/>
              <a:t>Chemie</a:t>
            </a:r>
            <a:r>
              <a:rPr lang="cs-CZ" sz="1500" dirty="0" smtClean="0"/>
              <a:t>, učebnice pro devátý ročník ZŠ a primu víceletých gymnázií. FRAUS 2007, Plzeň.</a:t>
            </a:r>
          </a:p>
          <a:p>
            <a:pPr lvl="1"/>
            <a:r>
              <a:rPr lang="cs-CZ" sz="1500" dirty="0" smtClean="0"/>
              <a:t>Poznámky </a:t>
            </a:r>
            <a:r>
              <a:rPr lang="cs-CZ" sz="1500" dirty="0" smtClean="0"/>
              <a:t>k učebnicím chemie.vlastní materiály,dostupná videa</a:t>
            </a:r>
            <a:endParaRPr lang="cs-C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?v=_7qpolD2Jqk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Popis pokusu.</a:t>
            </a:r>
          </a:p>
          <a:p>
            <a:pPr>
              <a:buNone/>
            </a:pPr>
            <a:r>
              <a:rPr lang="cs-CZ" dirty="0" smtClean="0"/>
              <a:t>Reakce mědi s kyselinou dusičnou</a:t>
            </a:r>
          </a:p>
          <a:p>
            <a:pPr marL="514350" indent="-514350">
              <a:buAutoNum type="alphaLcParenR"/>
            </a:pPr>
            <a:r>
              <a:rPr lang="cs-CZ" dirty="0" smtClean="0"/>
              <a:t>Měď reaguje s 20% kyselinou dusičnou za vzniku dusičnanu měďnatého a oxidu dusnatého, který se oxiduje na oxid dusičitý…. průběh reakce pomalý</a:t>
            </a:r>
          </a:p>
          <a:p>
            <a:pPr marL="514350" indent="-514350">
              <a:buAutoNum type="alphaLcParenR"/>
            </a:pPr>
            <a:r>
              <a:rPr lang="cs-CZ" dirty="0" smtClean="0"/>
              <a:t>Měď reaguje s koncentrovanou kyselinou (67%) za vzniku dusičnanu měďnatého a oxidu dusičitého….průběh reakce bouřlivý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Velikost povrchu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U pevných látek nemůžeme měnit koncentraci, ale můžeme ovlivnit </a:t>
            </a:r>
            <a:r>
              <a:rPr lang="cs-CZ" i="1" dirty="0" smtClean="0"/>
              <a:t>velikost jejich povrchu</a:t>
            </a:r>
          </a:p>
          <a:p>
            <a:r>
              <a:rPr lang="cs-CZ" dirty="0" smtClean="0"/>
              <a:t>Látky se často </a:t>
            </a:r>
            <a:r>
              <a:rPr lang="cs-CZ" i="1" dirty="0" smtClean="0"/>
              <a:t>melou</a:t>
            </a:r>
            <a:r>
              <a:rPr lang="cs-CZ" dirty="0" smtClean="0"/>
              <a:t> nebo </a:t>
            </a:r>
            <a:r>
              <a:rPr lang="cs-CZ" i="1" dirty="0" smtClean="0"/>
              <a:t>drtí</a:t>
            </a:r>
          </a:p>
          <a:p>
            <a:r>
              <a:rPr lang="cs-CZ" i="1" dirty="0" smtClean="0"/>
              <a:t>K pokusů také někdy látky roztíráme na prášek v třecí misce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Rychlost reakce je větší, mají-li reagující pevné látky větší povrch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           </a:t>
            </a:r>
          </a:p>
          <a:p>
            <a:endParaRPr lang="cs-CZ" i="1" dirty="0" smtClean="0">
              <a:solidFill>
                <a:srgbClr val="FF0000"/>
              </a:solidFill>
            </a:endParaRPr>
          </a:p>
          <a:p>
            <a:endParaRPr lang="cs-CZ" i="1" dirty="0" smtClean="0">
              <a:solidFill>
                <a:srgbClr val="FF0000"/>
              </a:solidFill>
            </a:endParaRPr>
          </a:p>
          <a:p>
            <a:r>
              <a:rPr lang="cs-CZ" i="1" dirty="0" smtClean="0"/>
              <a:t>Kus pevné látky           rozkrájením její povrch  </a:t>
            </a:r>
          </a:p>
          <a:p>
            <a:pPr>
              <a:buNone/>
            </a:pPr>
            <a:r>
              <a:rPr lang="cs-CZ" i="1" dirty="0" smtClean="0"/>
              <a:t>                                          zvětšíme</a:t>
            </a:r>
          </a:p>
          <a:p>
            <a:endParaRPr lang="cs-CZ" i="1" dirty="0" smtClean="0"/>
          </a:p>
          <a:p>
            <a:endParaRPr lang="cs-CZ" dirty="0"/>
          </a:p>
        </p:txBody>
      </p:sp>
      <p:sp>
        <p:nvSpPr>
          <p:cNvPr id="4" name="AutoShape 978"/>
          <p:cNvSpPr>
            <a:spLocks noChangeArrowheads="1"/>
          </p:cNvSpPr>
          <p:nvPr/>
        </p:nvSpPr>
        <p:spPr bwMode="auto">
          <a:xfrm>
            <a:off x="1187624" y="4149080"/>
            <a:ext cx="762000" cy="6858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" name="Group 1103"/>
          <p:cNvGrpSpPr>
            <a:grpSpLocks/>
          </p:cNvGrpSpPr>
          <p:nvPr/>
        </p:nvGrpSpPr>
        <p:grpSpPr bwMode="auto">
          <a:xfrm rot="3238315">
            <a:off x="4006746" y="3799850"/>
            <a:ext cx="1143000" cy="1143000"/>
            <a:chOff x="2976" y="2976"/>
            <a:chExt cx="720" cy="720"/>
          </a:xfrm>
          <a:solidFill>
            <a:schemeClr val="bg1"/>
          </a:solidFill>
        </p:grpSpPr>
        <p:grpSp>
          <p:nvGrpSpPr>
            <p:cNvPr id="6" name="Group 985"/>
            <p:cNvGrpSpPr>
              <a:grpSpLocks/>
            </p:cNvGrpSpPr>
            <p:nvPr/>
          </p:nvGrpSpPr>
          <p:grpSpPr bwMode="auto">
            <a:xfrm>
              <a:off x="2976" y="3024"/>
              <a:ext cx="720" cy="624"/>
              <a:chOff x="3120" y="3216"/>
              <a:chExt cx="480" cy="384"/>
            </a:xfrm>
            <a:grpFill/>
          </p:grpSpPr>
          <p:grpSp>
            <p:nvGrpSpPr>
              <p:cNvPr id="74" name="Group 112"/>
              <p:cNvGrpSpPr>
                <a:grpSpLocks/>
              </p:cNvGrpSpPr>
              <p:nvPr/>
            </p:nvGrpSpPr>
            <p:grpSpPr bwMode="auto">
              <a:xfrm rot="-9659325">
                <a:off x="3120" y="3312"/>
                <a:ext cx="384" cy="288"/>
                <a:chOff x="3360" y="2784"/>
                <a:chExt cx="384" cy="288"/>
              </a:xfrm>
              <a:grpFill/>
            </p:grpSpPr>
            <p:grpSp>
              <p:nvGrpSpPr>
                <p:cNvPr id="108" name="Group 113"/>
                <p:cNvGrpSpPr>
                  <a:grpSpLocks/>
                </p:cNvGrpSpPr>
                <p:nvPr/>
              </p:nvGrpSpPr>
              <p:grpSpPr bwMode="auto">
                <a:xfrm flipH="1">
                  <a:off x="3408" y="2784"/>
                  <a:ext cx="336" cy="240"/>
                  <a:chOff x="3360" y="2832"/>
                  <a:chExt cx="288" cy="240"/>
                </a:xfrm>
                <a:grpFill/>
              </p:grpSpPr>
              <p:sp>
                <p:nvSpPr>
                  <p:cNvPr id="125" name="AutoShape 11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126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127" name="AutoShap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28" name="AutoShap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29" name="AutoShap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130" name="Group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40" cy="240"/>
                      <a:chOff x="3360" y="2832"/>
                      <a:chExt cx="240" cy="240"/>
                    </a:xfrm>
                    <a:grpFill/>
                  </p:grpSpPr>
                  <p:sp>
                    <p:nvSpPr>
                      <p:cNvPr id="131" name="AutoShape 1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132" name="Group 12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8" y="2832"/>
                        <a:ext cx="192" cy="192"/>
                        <a:chOff x="3408" y="2832"/>
                        <a:chExt cx="192" cy="192"/>
                      </a:xfrm>
                      <a:grpFill/>
                    </p:grpSpPr>
                    <p:sp>
                      <p:nvSpPr>
                        <p:cNvPr id="135" name="AutoShape 1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36" name="AutoShape 12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37" name="AutoShape 1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38" name="AutoShape 1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39" name="AutoShape 1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133" name="AutoShape 1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34" name="AutoShape 1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3024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09" name="Group 129"/>
                <p:cNvGrpSpPr>
                  <a:grpSpLocks/>
                </p:cNvGrpSpPr>
                <p:nvPr/>
              </p:nvGrpSpPr>
              <p:grpSpPr bwMode="auto">
                <a:xfrm>
                  <a:off x="3360" y="2832"/>
                  <a:ext cx="288" cy="240"/>
                  <a:chOff x="3360" y="2832"/>
                  <a:chExt cx="288" cy="240"/>
                </a:xfrm>
                <a:grpFill/>
              </p:grpSpPr>
              <p:sp>
                <p:nvSpPr>
                  <p:cNvPr id="110" name="AutoShape 13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111" name="Group 131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112" name="AutoShap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13" name="AutoShap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14" name="AutoShap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115" name="Group 1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40" cy="240"/>
                      <a:chOff x="3360" y="2832"/>
                      <a:chExt cx="240" cy="240"/>
                    </a:xfrm>
                    <a:grpFill/>
                  </p:grpSpPr>
                  <p:sp>
                    <p:nvSpPr>
                      <p:cNvPr id="116" name="AutoShape 1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117" name="Group 1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8" y="2832"/>
                        <a:ext cx="192" cy="192"/>
                        <a:chOff x="3408" y="2832"/>
                        <a:chExt cx="192" cy="192"/>
                      </a:xfrm>
                      <a:grpFill/>
                    </p:grpSpPr>
                    <p:sp>
                      <p:nvSpPr>
                        <p:cNvPr id="120" name="AutoShape 13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21" name="AutoShape 13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22" name="AutoShape 1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23" name="AutoShape 1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24" name="AutoShape 1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118" name="AutoShape 1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19" name="AutoShape 1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3024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</p:grpSp>
          <p:grpSp>
            <p:nvGrpSpPr>
              <p:cNvPr id="75" name="Group 541"/>
              <p:cNvGrpSpPr>
                <a:grpSpLocks/>
              </p:cNvGrpSpPr>
              <p:nvPr/>
            </p:nvGrpSpPr>
            <p:grpSpPr bwMode="auto">
              <a:xfrm rot="18684914" flipV="1">
                <a:off x="3264" y="3264"/>
                <a:ext cx="384" cy="288"/>
                <a:chOff x="3360" y="2784"/>
                <a:chExt cx="384" cy="288"/>
              </a:xfrm>
              <a:grpFill/>
            </p:grpSpPr>
            <p:grpSp>
              <p:nvGrpSpPr>
                <p:cNvPr id="76" name="Group 542"/>
                <p:cNvGrpSpPr>
                  <a:grpSpLocks/>
                </p:cNvGrpSpPr>
                <p:nvPr/>
              </p:nvGrpSpPr>
              <p:grpSpPr bwMode="auto">
                <a:xfrm flipH="1">
                  <a:off x="3408" y="2784"/>
                  <a:ext cx="336" cy="240"/>
                  <a:chOff x="3360" y="2832"/>
                  <a:chExt cx="288" cy="240"/>
                </a:xfrm>
                <a:grpFill/>
              </p:grpSpPr>
              <p:sp>
                <p:nvSpPr>
                  <p:cNvPr id="93" name="AutoShape 54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94" name="Group 544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95" name="AutoShap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6" name="AutoShap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7" name="AutoShap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98" name="Group 5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40" cy="240"/>
                      <a:chOff x="3360" y="2832"/>
                      <a:chExt cx="240" cy="240"/>
                    </a:xfrm>
                    <a:grpFill/>
                  </p:grpSpPr>
                  <p:sp>
                    <p:nvSpPr>
                      <p:cNvPr id="99" name="AutoShape 5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100" name="Group 55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8" y="2832"/>
                        <a:ext cx="192" cy="192"/>
                        <a:chOff x="3408" y="2832"/>
                        <a:chExt cx="192" cy="192"/>
                      </a:xfrm>
                      <a:grpFill/>
                    </p:grpSpPr>
                    <p:sp>
                      <p:nvSpPr>
                        <p:cNvPr id="103" name="AutoShape 55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04" name="AutoShape 5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05" name="AutoShape 55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06" name="AutoShape 5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07" name="AutoShape 5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101" name="AutoShape 5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02" name="AutoShape 5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3024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77" name="Group 558"/>
                <p:cNvGrpSpPr>
                  <a:grpSpLocks/>
                </p:cNvGrpSpPr>
                <p:nvPr/>
              </p:nvGrpSpPr>
              <p:grpSpPr bwMode="auto">
                <a:xfrm>
                  <a:off x="3360" y="2832"/>
                  <a:ext cx="288" cy="240"/>
                  <a:chOff x="3360" y="2832"/>
                  <a:chExt cx="288" cy="240"/>
                </a:xfrm>
                <a:grpFill/>
              </p:grpSpPr>
              <p:sp>
                <p:nvSpPr>
                  <p:cNvPr id="78" name="AutoShape 559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79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80" name="AutoShap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81" name="AutoShap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82" name="AutoShap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83" name="Group 5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40" cy="240"/>
                      <a:chOff x="3360" y="2832"/>
                      <a:chExt cx="240" cy="240"/>
                    </a:xfrm>
                    <a:grpFill/>
                  </p:grpSpPr>
                  <p:sp>
                    <p:nvSpPr>
                      <p:cNvPr id="84" name="AutoShape 5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85" name="Group 56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8" y="2832"/>
                        <a:ext cx="192" cy="192"/>
                        <a:chOff x="3408" y="2832"/>
                        <a:chExt cx="192" cy="192"/>
                      </a:xfrm>
                      <a:grpFill/>
                    </p:grpSpPr>
                    <p:sp>
                      <p:nvSpPr>
                        <p:cNvPr id="88" name="AutoShape 56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89" name="AutoShape 56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0" name="AutoShape 56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1" name="AutoShape 5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2" name="AutoShape 57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86" name="AutoShape 5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87" name="AutoShape 5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3024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</p:grpSp>
        </p:grpSp>
        <p:grpSp>
          <p:nvGrpSpPr>
            <p:cNvPr id="7" name="Group 986"/>
            <p:cNvGrpSpPr>
              <a:grpSpLocks/>
            </p:cNvGrpSpPr>
            <p:nvPr/>
          </p:nvGrpSpPr>
          <p:grpSpPr bwMode="auto">
            <a:xfrm rot="6997224">
              <a:off x="3024" y="3024"/>
              <a:ext cx="720" cy="624"/>
              <a:chOff x="3120" y="3216"/>
              <a:chExt cx="480" cy="384"/>
            </a:xfrm>
            <a:grpFill/>
          </p:grpSpPr>
          <p:grpSp>
            <p:nvGrpSpPr>
              <p:cNvPr id="8" name="Group 987"/>
              <p:cNvGrpSpPr>
                <a:grpSpLocks/>
              </p:cNvGrpSpPr>
              <p:nvPr/>
            </p:nvGrpSpPr>
            <p:grpSpPr bwMode="auto">
              <a:xfrm rot="-9659325">
                <a:off x="3120" y="3312"/>
                <a:ext cx="384" cy="288"/>
                <a:chOff x="3360" y="2784"/>
                <a:chExt cx="384" cy="288"/>
              </a:xfrm>
              <a:grpFill/>
            </p:grpSpPr>
            <p:grpSp>
              <p:nvGrpSpPr>
                <p:cNvPr id="42" name="Group 988"/>
                <p:cNvGrpSpPr>
                  <a:grpSpLocks/>
                </p:cNvGrpSpPr>
                <p:nvPr/>
              </p:nvGrpSpPr>
              <p:grpSpPr bwMode="auto">
                <a:xfrm flipH="1">
                  <a:off x="3408" y="2784"/>
                  <a:ext cx="336" cy="240"/>
                  <a:chOff x="3360" y="2832"/>
                  <a:chExt cx="288" cy="240"/>
                </a:xfrm>
                <a:grpFill/>
              </p:grpSpPr>
              <p:sp>
                <p:nvSpPr>
                  <p:cNvPr id="59" name="AutoShape 989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60" name="Group 990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61" name="AutoShape 9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62" name="AutoShape 9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63" name="AutoShape 9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64" name="Group 9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40" cy="240"/>
                      <a:chOff x="3360" y="2832"/>
                      <a:chExt cx="240" cy="240"/>
                    </a:xfrm>
                    <a:grpFill/>
                  </p:grpSpPr>
                  <p:sp>
                    <p:nvSpPr>
                      <p:cNvPr id="65" name="AutoShape 9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66" name="Group 99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8" y="2832"/>
                        <a:ext cx="192" cy="192"/>
                        <a:chOff x="3408" y="2832"/>
                        <a:chExt cx="192" cy="192"/>
                      </a:xfrm>
                      <a:grpFill/>
                    </p:grpSpPr>
                    <p:sp>
                      <p:nvSpPr>
                        <p:cNvPr id="69" name="AutoShape 99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70" name="AutoShape 99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71" name="AutoShape 99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72" name="AutoShape 100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73" name="AutoShape 100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67" name="AutoShape 10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68" name="AutoShape 10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3024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43" name="Group 1004"/>
                <p:cNvGrpSpPr>
                  <a:grpSpLocks/>
                </p:cNvGrpSpPr>
                <p:nvPr/>
              </p:nvGrpSpPr>
              <p:grpSpPr bwMode="auto">
                <a:xfrm>
                  <a:off x="3360" y="2832"/>
                  <a:ext cx="288" cy="240"/>
                  <a:chOff x="3360" y="2832"/>
                  <a:chExt cx="288" cy="240"/>
                </a:xfrm>
                <a:grpFill/>
              </p:grpSpPr>
              <p:sp>
                <p:nvSpPr>
                  <p:cNvPr id="44" name="AutoShape 100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45" name="Group 1006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46" name="AutoShape 10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7" name="AutoShape 10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8" name="AutoShape 10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49" name="Group 10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40" cy="240"/>
                      <a:chOff x="3360" y="2832"/>
                      <a:chExt cx="240" cy="240"/>
                    </a:xfrm>
                    <a:grpFill/>
                  </p:grpSpPr>
                  <p:sp>
                    <p:nvSpPr>
                      <p:cNvPr id="50" name="AutoShape 10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51" name="Group 10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8" y="2832"/>
                        <a:ext cx="192" cy="192"/>
                        <a:chOff x="3408" y="2832"/>
                        <a:chExt cx="192" cy="192"/>
                      </a:xfrm>
                      <a:grpFill/>
                    </p:grpSpPr>
                    <p:sp>
                      <p:nvSpPr>
                        <p:cNvPr id="54" name="AutoShape 10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55" name="AutoShape 10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56" name="AutoShape 10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57" name="AutoShape 10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58" name="AutoShape 10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52" name="AutoShape 10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53" name="AutoShape 10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3024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</p:grpSp>
          <p:grpSp>
            <p:nvGrpSpPr>
              <p:cNvPr id="9" name="Group 1020"/>
              <p:cNvGrpSpPr>
                <a:grpSpLocks/>
              </p:cNvGrpSpPr>
              <p:nvPr/>
            </p:nvGrpSpPr>
            <p:grpSpPr bwMode="auto">
              <a:xfrm rot="18684914" flipV="1">
                <a:off x="3264" y="3264"/>
                <a:ext cx="384" cy="288"/>
                <a:chOff x="3360" y="2784"/>
                <a:chExt cx="384" cy="288"/>
              </a:xfrm>
              <a:grpFill/>
            </p:grpSpPr>
            <p:grpSp>
              <p:nvGrpSpPr>
                <p:cNvPr id="10" name="Group 1021"/>
                <p:cNvGrpSpPr>
                  <a:grpSpLocks/>
                </p:cNvGrpSpPr>
                <p:nvPr/>
              </p:nvGrpSpPr>
              <p:grpSpPr bwMode="auto">
                <a:xfrm flipH="1">
                  <a:off x="3408" y="2784"/>
                  <a:ext cx="336" cy="240"/>
                  <a:chOff x="3360" y="2832"/>
                  <a:chExt cx="288" cy="240"/>
                </a:xfrm>
                <a:grpFill/>
              </p:grpSpPr>
              <p:sp>
                <p:nvSpPr>
                  <p:cNvPr id="27" name="AutoShape 102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28" name="Group 1023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29" name="AutoShape 10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0" name="AutoShape 10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1" name="AutoShape 10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32" name="Group 10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40" cy="240"/>
                      <a:chOff x="3360" y="2832"/>
                      <a:chExt cx="240" cy="240"/>
                    </a:xfrm>
                    <a:grpFill/>
                  </p:grpSpPr>
                  <p:sp>
                    <p:nvSpPr>
                      <p:cNvPr id="33" name="AutoShape 10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34" name="Group 10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8" y="2832"/>
                        <a:ext cx="192" cy="192"/>
                        <a:chOff x="3408" y="2832"/>
                        <a:chExt cx="192" cy="192"/>
                      </a:xfrm>
                      <a:grpFill/>
                    </p:grpSpPr>
                    <p:sp>
                      <p:nvSpPr>
                        <p:cNvPr id="37" name="AutoShape 10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38" name="AutoShape 10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39" name="AutoShape 10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40" name="AutoShape 10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41" name="AutoShape 10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35" name="AutoShape 10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36" name="AutoShape 10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3024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11" name="Group 1037"/>
                <p:cNvGrpSpPr>
                  <a:grpSpLocks/>
                </p:cNvGrpSpPr>
                <p:nvPr/>
              </p:nvGrpSpPr>
              <p:grpSpPr bwMode="auto">
                <a:xfrm>
                  <a:off x="3360" y="2832"/>
                  <a:ext cx="288" cy="240"/>
                  <a:chOff x="3360" y="2832"/>
                  <a:chExt cx="288" cy="240"/>
                </a:xfrm>
                <a:grpFill/>
              </p:grpSpPr>
              <p:sp>
                <p:nvSpPr>
                  <p:cNvPr id="12" name="AutoShape 103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13" name="Group 1039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14" name="AutoShape 10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5" name="AutoShape 10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6" name="AutoShape 10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17" name="Group 10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40" cy="240"/>
                      <a:chOff x="3360" y="2832"/>
                      <a:chExt cx="240" cy="240"/>
                    </a:xfrm>
                    <a:grpFill/>
                  </p:grpSpPr>
                  <p:sp>
                    <p:nvSpPr>
                      <p:cNvPr id="18" name="AutoShape 10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19" name="Group 104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8" y="2832"/>
                        <a:ext cx="192" cy="192"/>
                        <a:chOff x="3408" y="2832"/>
                        <a:chExt cx="192" cy="192"/>
                      </a:xfrm>
                      <a:grpFill/>
                    </p:grpSpPr>
                    <p:sp>
                      <p:nvSpPr>
                        <p:cNvPr id="22" name="AutoShape 10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3" name="AutoShape 10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4" name="AutoShape 10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5" name="AutoShape 10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26" name="AutoShape 105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20" name="AutoShape 10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21" name="AutoShape 10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3024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140" name="Group 977"/>
          <p:cNvGrpSpPr>
            <a:grpSpLocks/>
          </p:cNvGrpSpPr>
          <p:nvPr/>
        </p:nvGrpSpPr>
        <p:grpSpPr bwMode="auto">
          <a:xfrm>
            <a:off x="7020272" y="3933056"/>
            <a:ext cx="1371600" cy="838200"/>
            <a:chOff x="3696" y="2016"/>
            <a:chExt cx="1392" cy="1152"/>
          </a:xfrm>
          <a:solidFill>
            <a:schemeClr val="bg1"/>
          </a:solidFill>
        </p:grpSpPr>
        <p:grpSp>
          <p:nvGrpSpPr>
            <p:cNvPr id="141" name="Group 45"/>
            <p:cNvGrpSpPr>
              <a:grpSpLocks/>
            </p:cNvGrpSpPr>
            <p:nvPr/>
          </p:nvGrpSpPr>
          <p:grpSpPr bwMode="auto">
            <a:xfrm>
              <a:off x="4224" y="2688"/>
              <a:ext cx="384" cy="288"/>
              <a:chOff x="3360" y="2784"/>
              <a:chExt cx="384" cy="288"/>
            </a:xfrm>
            <a:grpFill/>
          </p:grpSpPr>
          <p:grpSp>
            <p:nvGrpSpPr>
              <p:cNvPr id="1007" name="Group 29"/>
              <p:cNvGrpSpPr>
                <a:grpSpLocks/>
              </p:cNvGrpSpPr>
              <p:nvPr/>
            </p:nvGrpSpPr>
            <p:grpSpPr bwMode="auto">
              <a:xfrm flipH="1">
                <a:off x="3408" y="2784"/>
                <a:ext cx="336" cy="240"/>
                <a:chOff x="3360" y="2832"/>
                <a:chExt cx="288" cy="240"/>
              </a:xfrm>
              <a:grpFill/>
            </p:grpSpPr>
            <p:sp>
              <p:nvSpPr>
                <p:cNvPr id="1024" name="AutoShape 30"/>
                <p:cNvSpPr>
                  <a:spLocks noChangeArrowheads="1"/>
                </p:cNvSpPr>
                <p:nvPr/>
              </p:nvSpPr>
              <p:spPr bwMode="auto">
                <a:xfrm>
                  <a:off x="3504" y="2928"/>
                  <a:ext cx="48" cy="48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grpSp>
              <p:nvGrpSpPr>
                <p:cNvPr id="1025" name="Group 31"/>
                <p:cNvGrpSpPr>
                  <a:grpSpLocks/>
                </p:cNvGrpSpPr>
                <p:nvPr/>
              </p:nvGrpSpPr>
              <p:grpSpPr bwMode="auto">
                <a:xfrm>
                  <a:off x="3360" y="2832"/>
                  <a:ext cx="288" cy="240"/>
                  <a:chOff x="3360" y="2832"/>
                  <a:chExt cx="288" cy="240"/>
                </a:xfrm>
                <a:grpFill/>
              </p:grpSpPr>
              <p:sp>
                <p:nvSpPr>
                  <p:cNvPr id="1026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1027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2880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1028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1029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40" cy="240"/>
                    <a:chOff x="3360" y="2832"/>
                    <a:chExt cx="240" cy="240"/>
                  </a:xfrm>
                  <a:grpFill/>
                </p:grpSpPr>
                <p:sp>
                  <p:nvSpPr>
                    <p:cNvPr id="1030" name="AutoShap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4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1031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08" y="2832"/>
                      <a:ext cx="192" cy="192"/>
                      <a:chOff x="3408" y="2832"/>
                      <a:chExt cx="192" cy="192"/>
                    </a:xfrm>
                    <a:grpFill/>
                  </p:grpSpPr>
                  <p:sp>
                    <p:nvSpPr>
                      <p:cNvPr id="1034" name="AutoShape 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832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035" name="AutoShap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2976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036" name="AutoShape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037" name="AutoShape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2" y="2976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038" name="AutoShap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2" y="2832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  <p:sp>
                  <p:nvSpPr>
                    <p:cNvPr id="1032" name="AutoShap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6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033" name="AutoShap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3024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</p:grpSp>
            </p:grpSp>
          </p:grpSp>
          <p:grpSp>
            <p:nvGrpSpPr>
              <p:cNvPr id="1008" name="Group 28"/>
              <p:cNvGrpSpPr>
                <a:grpSpLocks/>
              </p:cNvGrpSpPr>
              <p:nvPr/>
            </p:nvGrpSpPr>
            <p:grpSpPr bwMode="auto">
              <a:xfrm>
                <a:off x="3360" y="2832"/>
                <a:ext cx="288" cy="240"/>
                <a:chOff x="3360" y="2832"/>
                <a:chExt cx="288" cy="240"/>
              </a:xfrm>
              <a:grpFill/>
            </p:grpSpPr>
            <p:sp>
              <p:nvSpPr>
                <p:cNvPr id="1009" name="AutoShape 18"/>
                <p:cNvSpPr>
                  <a:spLocks noChangeArrowheads="1"/>
                </p:cNvSpPr>
                <p:nvPr/>
              </p:nvSpPr>
              <p:spPr bwMode="auto">
                <a:xfrm>
                  <a:off x="3504" y="2928"/>
                  <a:ext cx="48" cy="48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grpSp>
              <p:nvGrpSpPr>
                <p:cNvPr id="1010" name="Group 27"/>
                <p:cNvGrpSpPr>
                  <a:grpSpLocks/>
                </p:cNvGrpSpPr>
                <p:nvPr/>
              </p:nvGrpSpPr>
              <p:grpSpPr bwMode="auto">
                <a:xfrm>
                  <a:off x="3360" y="2832"/>
                  <a:ext cx="288" cy="240"/>
                  <a:chOff x="3360" y="2832"/>
                  <a:chExt cx="288" cy="240"/>
                </a:xfrm>
                <a:grpFill/>
              </p:grpSpPr>
              <p:sp>
                <p:nvSpPr>
                  <p:cNvPr id="1011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1012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2880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1013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1014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40" cy="240"/>
                    <a:chOff x="3360" y="2832"/>
                    <a:chExt cx="240" cy="240"/>
                  </a:xfrm>
                  <a:grpFill/>
                </p:grpSpPr>
                <p:sp>
                  <p:nvSpPr>
                    <p:cNvPr id="1015" name="AutoShap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4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1016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08" y="2832"/>
                      <a:ext cx="192" cy="192"/>
                      <a:chOff x="3408" y="2832"/>
                      <a:chExt cx="192" cy="192"/>
                    </a:xfrm>
                    <a:grpFill/>
                  </p:grpSpPr>
                  <p:sp>
                    <p:nvSpPr>
                      <p:cNvPr id="1019" name="AutoShap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832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020" name="AutoShap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2976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021" name="AutoShap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022" name="AutoShap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2" y="2976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023" name="AutoShap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2" y="2832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  <p:sp>
                  <p:nvSpPr>
                    <p:cNvPr id="1017" name="AutoShap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6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018" name="AutoShap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3024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</p:grpSp>
            </p:grpSp>
          </p:grpSp>
        </p:grpSp>
        <p:grpSp>
          <p:nvGrpSpPr>
            <p:cNvPr id="142" name="Group 976"/>
            <p:cNvGrpSpPr>
              <a:grpSpLocks/>
            </p:cNvGrpSpPr>
            <p:nvPr/>
          </p:nvGrpSpPr>
          <p:grpSpPr bwMode="auto">
            <a:xfrm>
              <a:off x="3696" y="2016"/>
              <a:ext cx="1392" cy="1152"/>
              <a:chOff x="2496" y="2640"/>
              <a:chExt cx="1392" cy="1152"/>
            </a:xfrm>
            <a:grpFill/>
          </p:grpSpPr>
          <p:grpSp>
            <p:nvGrpSpPr>
              <p:cNvPr id="143" name="Group 310"/>
              <p:cNvGrpSpPr>
                <a:grpSpLocks/>
              </p:cNvGrpSpPr>
              <p:nvPr/>
            </p:nvGrpSpPr>
            <p:grpSpPr bwMode="auto">
              <a:xfrm flipV="1">
                <a:off x="3264" y="2784"/>
                <a:ext cx="384" cy="288"/>
                <a:chOff x="3360" y="2784"/>
                <a:chExt cx="384" cy="288"/>
              </a:xfrm>
              <a:grpFill/>
            </p:grpSpPr>
            <p:grpSp>
              <p:nvGrpSpPr>
                <p:cNvPr id="975" name="Group 311"/>
                <p:cNvGrpSpPr>
                  <a:grpSpLocks/>
                </p:cNvGrpSpPr>
                <p:nvPr/>
              </p:nvGrpSpPr>
              <p:grpSpPr bwMode="auto">
                <a:xfrm flipH="1">
                  <a:off x="3408" y="2784"/>
                  <a:ext cx="336" cy="240"/>
                  <a:chOff x="3360" y="2832"/>
                  <a:chExt cx="288" cy="240"/>
                </a:xfrm>
                <a:grpFill/>
              </p:grpSpPr>
              <p:sp>
                <p:nvSpPr>
                  <p:cNvPr id="992" name="AutoShape 3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993" name="Group 313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994" name="AutoShap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95" name="AutoShap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96" name="AutoShap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997" name="Group 3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40" cy="240"/>
                      <a:chOff x="3360" y="2832"/>
                      <a:chExt cx="240" cy="240"/>
                    </a:xfrm>
                    <a:grpFill/>
                  </p:grpSpPr>
                  <p:sp>
                    <p:nvSpPr>
                      <p:cNvPr id="998" name="AutoShape 3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999" name="Group 3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8" y="2832"/>
                        <a:ext cx="192" cy="192"/>
                        <a:chOff x="3408" y="2832"/>
                        <a:chExt cx="192" cy="192"/>
                      </a:xfrm>
                      <a:grpFill/>
                    </p:grpSpPr>
                    <p:sp>
                      <p:nvSpPr>
                        <p:cNvPr id="1002" name="AutoShape 3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003" name="AutoShape 3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004" name="AutoShape 3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005" name="AutoShape 32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1006" name="AutoShape 3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1000" name="AutoShape 3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1001" name="AutoShape 3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3024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976" name="Group 327"/>
                <p:cNvGrpSpPr>
                  <a:grpSpLocks/>
                </p:cNvGrpSpPr>
                <p:nvPr/>
              </p:nvGrpSpPr>
              <p:grpSpPr bwMode="auto">
                <a:xfrm>
                  <a:off x="3360" y="2832"/>
                  <a:ext cx="288" cy="240"/>
                  <a:chOff x="3360" y="2832"/>
                  <a:chExt cx="288" cy="240"/>
                </a:xfrm>
                <a:grpFill/>
              </p:grpSpPr>
              <p:sp>
                <p:nvSpPr>
                  <p:cNvPr id="977" name="AutoShape 32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978" name="Group 329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979" name="AutoShap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0" name="AutoShap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1" name="AutoShap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982" name="Group 3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40" cy="240"/>
                      <a:chOff x="3360" y="2832"/>
                      <a:chExt cx="240" cy="240"/>
                    </a:xfrm>
                    <a:grpFill/>
                  </p:grpSpPr>
                  <p:sp>
                    <p:nvSpPr>
                      <p:cNvPr id="983" name="AutoShape 3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984" name="Group 3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8" y="2832"/>
                        <a:ext cx="192" cy="192"/>
                        <a:chOff x="3408" y="2832"/>
                        <a:chExt cx="192" cy="192"/>
                      </a:xfrm>
                      <a:grpFill/>
                    </p:grpSpPr>
                    <p:sp>
                      <p:nvSpPr>
                        <p:cNvPr id="987" name="AutoShape 3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88" name="AutoShape 3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89" name="AutoShape 33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90" name="AutoShape 33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91" name="AutoShape 3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985" name="AutoShape 3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6" name="AutoShape 3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3024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</p:grpSp>
          <p:grpSp>
            <p:nvGrpSpPr>
              <p:cNvPr id="144" name="Group 607"/>
              <p:cNvGrpSpPr>
                <a:grpSpLocks/>
              </p:cNvGrpSpPr>
              <p:nvPr/>
            </p:nvGrpSpPr>
            <p:grpSpPr bwMode="auto">
              <a:xfrm rot="3576142" flipV="1">
                <a:off x="3072" y="3168"/>
                <a:ext cx="384" cy="288"/>
                <a:chOff x="3360" y="2784"/>
                <a:chExt cx="384" cy="288"/>
              </a:xfrm>
              <a:grpFill/>
            </p:grpSpPr>
            <p:grpSp>
              <p:nvGrpSpPr>
                <p:cNvPr id="943" name="Group 608"/>
                <p:cNvGrpSpPr>
                  <a:grpSpLocks/>
                </p:cNvGrpSpPr>
                <p:nvPr/>
              </p:nvGrpSpPr>
              <p:grpSpPr bwMode="auto">
                <a:xfrm flipH="1">
                  <a:off x="3408" y="2784"/>
                  <a:ext cx="336" cy="240"/>
                  <a:chOff x="3360" y="2832"/>
                  <a:chExt cx="288" cy="240"/>
                </a:xfrm>
                <a:grpFill/>
              </p:grpSpPr>
              <p:sp>
                <p:nvSpPr>
                  <p:cNvPr id="960" name="AutoShape 609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961" name="Group 610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962" name="AutoShap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63" name="AutoShape 6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64" name="AutoShap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965" name="Group 6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40" cy="240"/>
                      <a:chOff x="3360" y="2832"/>
                      <a:chExt cx="240" cy="240"/>
                    </a:xfrm>
                    <a:grpFill/>
                  </p:grpSpPr>
                  <p:sp>
                    <p:nvSpPr>
                      <p:cNvPr id="966" name="AutoShape 6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967" name="Group 6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8" y="2832"/>
                        <a:ext cx="192" cy="192"/>
                        <a:chOff x="3408" y="2832"/>
                        <a:chExt cx="192" cy="192"/>
                      </a:xfrm>
                      <a:grpFill/>
                    </p:grpSpPr>
                    <p:sp>
                      <p:nvSpPr>
                        <p:cNvPr id="970" name="AutoShape 6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71" name="AutoShape 6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72" name="AutoShape 6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73" name="AutoShape 6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74" name="AutoShape 6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968" name="AutoShape 6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69" name="AutoShape 6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3024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944" name="Group 624"/>
                <p:cNvGrpSpPr>
                  <a:grpSpLocks/>
                </p:cNvGrpSpPr>
                <p:nvPr/>
              </p:nvGrpSpPr>
              <p:grpSpPr bwMode="auto">
                <a:xfrm>
                  <a:off x="3360" y="2832"/>
                  <a:ext cx="288" cy="240"/>
                  <a:chOff x="3360" y="2832"/>
                  <a:chExt cx="288" cy="240"/>
                </a:xfrm>
                <a:grpFill/>
              </p:grpSpPr>
              <p:sp>
                <p:nvSpPr>
                  <p:cNvPr id="945" name="AutoShape 62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928"/>
                    <a:ext cx="48" cy="48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grpSp>
                <p:nvGrpSpPr>
                  <p:cNvPr id="946" name="Group 626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947" name="AutoShap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48" name="AutoShap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880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49" name="AutoShape 6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950" name="Group 6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40" cy="240"/>
                      <a:chOff x="3360" y="2832"/>
                      <a:chExt cx="240" cy="240"/>
                    </a:xfrm>
                    <a:grpFill/>
                  </p:grpSpPr>
                  <p:sp>
                    <p:nvSpPr>
                      <p:cNvPr id="951" name="AutoShape 6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952" name="Group 63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8" y="2832"/>
                        <a:ext cx="192" cy="192"/>
                        <a:chOff x="3408" y="2832"/>
                        <a:chExt cx="192" cy="192"/>
                      </a:xfrm>
                      <a:grpFill/>
                    </p:grpSpPr>
                    <p:sp>
                      <p:nvSpPr>
                        <p:cNvPr id="955" name="AutoShape 6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56" name="AutoShape 6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57" name="AutoShape 6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08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58" name="AutoShape 6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976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59" name="AutoShape 6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2" y="2832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953" name="AutoShape 6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54" name="AutoShape 6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3024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</p:grpSp>
          <p:grpSp>
            <p:nvGrpSpPr>
              <p:cNvPr id="145" name="Group 975"/>
              <p:cNvGrpSpPr>
                <a:grpSpLocks/>
              </p:cNvGrpSpPr>
              <p:nvPr/>
            </p:nvGrpSpPr>
            <p:grpSpPr bwMode="auto">
              <a:xfrm>
                <a:off x="2496" y="2640"/>
                <a:ext cx="1392" cy="1152"/>
                <a:chOff x="4128" y="2256"/>
                <a:chExt cx="1392" cy="1152"/>
              </a:xfrm>
              <a:grpFill/>
            </p:grpSpPr>
            <p:grpSp>
              <p:nvGrpSpPr>
                <p:cNvPr id="146" name="Group 178"/>
                <p:cNvGrpSpPr>
                  <a:grpSpLocks/>
                </p:cNvGrpSpPr>
                <p:nvPr/>
              </p:nvGrpSpPr>
              <p:grpSpPr bwMode="auto">
                <a:xfrm>
                  <a:off x="4128" y="2784"/>
                  <a:ext cx="384" cy="288"/>
                  <a:chOff x="3360" y="2784"/>
                  <a:chExt cx="384" cy="288"/>
                </a:xfrm>
                <a:grpFill/>
              </p:grpSpPr>
              <p:grpSp>
                <p:nvGrpSpPr>
                  <p:cNvPr id="911" name="Group 179"/>
                  <p:cNvGrpSpPr>
                    <a:grpSpLocks/>
                  </p:cNvGrpSpPr>
                  <p:nvPr/>
                </p:nvGrpSpPr>
                <p:grpSpPr bwMode="auto">
                  <a:xfrm flipH="1">
                    <a:off x="3408" y="2784"/>
                    <a:ext cx="336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928" name="AutoShap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4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929" name="Group 1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88" cy="240"/>
                      <a:chOff x="3360" y="2832"/>
                      <a:chExt cx="288" cy="240"/>
                    </a:xfrm>
                    <a:grpFill/>
                  </p:grpSpPr>
                  <p:sp>
                    <p:nvSpPr>
                      <p:cNvPr id="930" name="AutoShape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31" name="AutoShape 1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32" name="AutoShape 1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0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933" name="Group 18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60" y="2832"/>
                        <a:ext cx="240" cy="240"/>
                        <a:chOff x="3360" y="2832"/>
                        <a:chExt cx="240" cy="240"/>
                      </a:xfrm>
                      <a:grpFill/>
                    </p:grpSpPr>
                    <p:sp>
                      <p:nvSpPr>
                        <p:cNvPr id="934" name="AutoShape 1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935" name="Group 18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08" y="2832"/>
                          <a:ext cx="192" cy="192"/>
                          <a:chOff x="3408" y="2832"/>
                          <a:chExt cx="192" cy="192"/>
                        </a:xfrm>
                        <a:grpFill/>
                      </p:grpSpPr>
                      <p:sp>
                        <p:nvSpPr>
                          <p:cNvPr id="938" name="AutoShape 1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32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939" name="AutoShape 1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08" y="2976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940" name="AutoShape 1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08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941" name="AutoShape 19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52" y="2976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942" name="AutoShape 1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52" y="2832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</p:grpSp>
                    <p:sp>
                      <p:nvSpPr>
                        <p:cNvPr id="936" name="AutoShape 1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60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37" name="AutoShape 19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3024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</p:grpSp>
              </p:grpSp>
              <p:grpSp>
                <p:nvGrpSpPr>
                  <p:cNvPr id="912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913" name="AutoShape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4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914" name="Group 1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88" cy="240"/>
                      <a:chOff x="3360" y="2832"/>
                      <a:chExt cx="288" cy="240"/>
                    </a:xfrm>
                    <a:grpFill/>
                  </p:grpSpPr>
                  <p:sp>
                    <p:nvSpPr>
                      <p:cNvPr id="915" name="AutoShape 1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16" name="AutoShape 1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17" name="AutoShape 2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0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918" name="Group 20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60" y="2832"/>
                        <a:ext cx="240" cy="240"/>
                        <a:chOff x="3360" y="2832"/>
                        <a:chExt cx="240" cy="240"/>
                      </a:xfrm>
                      <a:grpFill/>
                    </p:grpSpPr>
                    <p:sp>
                      <p:nvSpPr>
                        <p:cNvPr id="919" name="AutoShape 20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920" name="Group 20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08" y="2832"/>
                          <a:ext cx="192" cy="192"/>
                          <a:chOff x="3408" y="2832"/>
                          <a:chExt cx="192" cy="192"/>
                        </a:xfrm>
                        <a:grpFill/>
                      </p:grpSpPr>
                      <p:sp>
                        <p:nvSpPr>
                          <p:cNvPr id="923" name="AutoShape 2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32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924" name="AutoShape 20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08" y="2976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925" name="AutoShape 20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08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926" name="AutoShape 20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52" y="2976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927" name="AutoShape 20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52" y="2832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</p:grpSp>
                    <p:sp>
                      <p:nvSpPr>
                        <p:cNvPr id="921" name="AutoShape 20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60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22" name="AutoShape 2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3024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47" name="Group 574"/>
                <p:cNvGrpSpPr>
                  <a:grpSpLocks/>
                </p:cNvGrpSpPr>
                <p:nvPr/>
              </p:nvGrpSpPr>
              <p:grpSpPr bwMode="auto">
                <a:xfrm rot="782909" flipV="1">
                  <a:off x="4272" y="2976"/>
                  <a:ext cx="384" cy="288"/>
                  <a:chOff x="3360" y="2784"/>
                  <a:chExt cx="384" cy="288"/>
                </a:xfrm>
                <a:grpFill/>
              </p:grpSpPr>
              <p:grpSp>
                <p:nvGrpSpPr>
                  <p:cNvPr id="879" name="Group 575"/>
                  <p:cNvGrpSpPr>
                    <a:grpSpLocks/>
                  </p:cNvGrpSpPr>
                  <p:nvPr/>
                </p:nvGrpSpPr>
                <p:grpSpPr bwMode="auto">
                  <a:xfrm flipH="1">
                    <a:off x="3408" y="2784"/>
                    <a:ext cx="336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896" name="AutoShap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4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897" name="Group 5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88" cy="240"/>
                      <a:chOff x="3360" y="2832"/>
                      <a:chExt cx="288" cy="240"/>
                    </a:xfrm>
                    <a:grpFill/>
                  </p:grpSpPr>
                  <p:sp>
                    <p:nvSpPr>
                      <p:cNvPr id="898" name="AutoShape 5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899" name="AutoShape 5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00" name="AutoShape 5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0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901" name="Group 58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60" y="2832"/>
                        <a:ext cx="240" cy="240"/>
                        <a:chOff x="3360" y="2832"/>
                        <a:chExt cx="240" cy="240"/>
                      </a:xfrm>
                      <a:grpFill/>
                    </p:grpSpPr>
                    <p:sp>
                      <p:nvSpPr>
                        <p:cNvPr id="902" name="AutoShape 5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903" name="Group 58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08" y="2832"/>
                          <a:ext cx="192" cy="192"/>
                          <a:chOff x="3408" y="2832"/>
                          <a:chExt cx="192" cy="192"/>
                        </a:xfrm>
                        <a:grpFill/>
                      </p:grpSpPr>
                      <p:sp>
                        <p:nvSpPr>
                          <p:cNvPr id="906" name="AutoShape 5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32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907" name="AutoShape 5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08" y="2976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908" name="AutoShape 5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08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909" name="AutoShape 5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52" y="2976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910" name="AutoShape 5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52" y="2832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</p:grpSp>
                    <p:sp>
                      <p:nvSpPr>
                        <p:cNvPr id="904" name="AutoShape 5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60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05" name="AutoShape 5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3024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</p:grpSp>
              </p:grpSp>
              <p:grpSp>
                <p:nvGrpSpPr>
                  <p:cNvPr id="880" name="Group 591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881" name="AutoShap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4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882" name="Group 5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88" cy="240"/>
                      <a:chOff x="3360" y="2832"/>
                      <a:chExt cx="288" cy="240"/>
                    </a:xfrm>
                    <a:grpFill/>
                  </p:grpSpPr>
                  <p:sp>
                    <p:nvSpPr>
                      <p:cNvPr id="883" name="AutoShape 5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884" name="AutoShape 5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885" name="AutoShape 5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0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886" name="Group 59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60" y="2832"/>
                        <a:ext cx="240" cy="240"/>
                        <a:chOff x="3360" y="2832"/>
                        <a:chExt cx="240" cy="240"/>
                      </a:xfrm>
                      <a:grpFill/>
                    </p:grpSpPr>
                    <p:sp>
                      <p:nvSpPr>
                        <p:cNvPr id="887" name="AutoShape 59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888" name="Group 59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08" y="2832"/>
                          <a:ext cx="192" cy="192"/>
                          <a:chOff x="3408" y="2832"/>
                          <a:chExt cx="192" cy="192"/>
                        </a:xfrm>
                        <a:grpFill/>
                      </p:grpSpPr>
                      <p:sp>
                        <p:nvSpPr>
                          <p:cNvPr id="891" name="AutoShape 6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32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92" name="AutoShape 6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08" y="2976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93" name="AutoShape 6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08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94" name="AutoShape 6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52" y="2976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95" name="AutoShape 6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52" y="2832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</p:grpSp>
                    <p:sp>
                      <p:nvSpPr>
                        <p:cNvPr id="889" name="AutoShape 60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60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890" name="AutoShape 60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3024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48" name="Group 874"/>
                <p:cNvGrpSpPr>
                  <a:grpSpLocks/>
                </p:cNvGrpSpPr>
                <p:nvPr/>
              </p:nvGrpSpPr>
              <p:grpSpPr bwMode="auto">
                <a:xfrm rot="3576142" flipV="1">
                  <a:off x="4512" y="3072"/>
                  <a:ext cx="384" cy="288"/>
                  <a:chOff x="3360" y="2784"/>
                  <a:chExt cx="384" cy="288"/>
                </a:xfrm>
                <a:grpFill/>
              </p:grpSpPr>
              <p:grpSp>
                <p:nvGrpSpPr>
                  <p:cNvPr id="847" name="Group 875"/>
                  <p:cNvGrpSpPr>
                    <a:grpSpLocks/>
                  </p:cNvGrpSpPr>
                  <p:nvPr/>
                </p:nvGrpSpPr>
                <p:grpSpPr bwMode="auto">
                  <a:xfrm flipH="1">
                    <a:off x="3408" y="2784"/>
                    <a:ext cx="336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864" name="AutoShape 8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4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865" name="Group 8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88" cy="240"/>
                      <a:chOff x="3360" y="2832"/>
                      <a:chExt cx="288" cy="240"/>
                    </a:xfrm>
                    <a:grpFill/>
                  </p:grpSpPr>
                  <p:sp>
                    <p:nvSpPr>
                      <p:cNvPr id="866" name="AutoShape 8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867" name="AutoShape 8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868" name="AutoShape 8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0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869" name="Group 88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60" y="2832"/>
                        <a:ext cx="240" cy="240"/>
                        <a:chOff x="3360" y="2832"/>
                        <a:chExt cx="240" cy="240"/>
                      </a:xfrm>
                      <a:grpFill/>
                    </p:grpSpPr>
                    <p:sp>
                      <p:nvSpPr>
                        <p:cNvPr id="870" name="AutoShape 8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871" name="Group 88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08" y="2832"/>
                          <a:ext cx="192" cy="192"/>
                          <a:chOff x="3408" y="2832"/>
                          <a:chExt cx="192" cy="192"/>
                        </a:xfrm>
                        <a:grpFill/>
                      </p:grpSpPr>
                      <p:sp>
                        <p:nvSpPr>
                          <p:cNvPr id="874" name="AutoShape 8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32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75" name="AutoShape 8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08" y="2976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76" name="AutoShape 8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08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77" name="AutoShape 8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52" y="2976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78" name="AutoShape 8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52" y="2832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</p:grpSp>
                    <p:sp>
                      <p:nvSpPr>
                        <p:cNvPr id="872" name="AutoShape 8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60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873" name="AutoShape 8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3024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</p:grpSp>
              </p:grpSp>
              <p:grpSp>
                <p:nvGrpSpPr>
                  <p:cNvPr id="848" name="Group 891"/>
                  <p:cNvGrpSpPr>
                    <a:grpSpLocks/>
                  </p:cNvGrpSpPr>
                  <p:nvPr/>
                </p:nvGrpSpPr>
                <p:grpSpPr bwMode="auto">
                  <a:xfrm>
                    <a:off x="3360" y="2832"/>
                    <a:ext cx="288" cy="240"/>
                    <a:chOff x="3360" y="2832"/>
                    <a:chExt cx="288" cy="240"/>
                  </a:xfrm>
                  <a:grpFill/>
                </p:grpSpPr>
                <p:sp>
                  <p:nvSpPr>
                    <p:cNvPr id="849" name="AutoShape 8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04" y="2928"/>
                      <a:ext cx="48" cy="48"/>
                    </a:xfrm>
                    <a:prstGeom prst="cube">
                      <a:avLst>
                        <a:gd name="adj" fmla="val 25000"/>
                      </a:avLst>
                    </a:prstGeom>
                    <a:grp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grpSp>
                  <p:nvGrpSpPr>
                    <p:cNvPr id="850" name="Group 8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88" cy="240"/>
                      <a:chOff x="3360" y="2832"/>
                      <a:chExt cx="288" cy="240"/>
                    </a:xfrm>
                    <a:grpFill/>
                  </p:grpSpPr>
                  <p:sp>
                    <p:nvSpPr>
                      <p:cNvPr id="851" name="AutoShape 8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852" name="AutoShape 8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2880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853" name="AutoShape 8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00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854" name="Group 89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60" y="2832"/>
                        <a:ext cx="240" cy="240"/>
                        <a:chOff x="3360" y="2832"/>
                        <a:chExt cx="240" cy="240"/>
                      </a:xfrm>
                      <a:grpFill/>
                    </p:grpSpPr>
                    <p:sp>
                      <p:nvSpPr>
                        <p:cNvPr id="855" name="AutoShape 89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856" name="Group 89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08" y="2832"/>
                          <a:ext cx="192" cy="192"/>
                          <a:chOff x="3408" y="2832"/>
                          <a:chExt cx="192" cy="192"/>
                        </a:xfrm>
                        <a:grpFill/>
                      </p:grpSpPr>
                      <p:sp>
                        <p:nvSpPr>
                          <p:cNvPr id="859" name="AutoShape 90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32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60" name="AutoShape 90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08" y="2976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61" name="AutoShape 90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08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62" name="AutoShape 9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52" y="2976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63" name="AutoShape 90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52" y="2832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</p:grpSp>
                    <p:sp>
                      <p:nvSpPr>
                        <p:cNvPr id="857" name="AutoShape 90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60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858" name="AutoShape 90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3024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49" name="Group 974"/>
                <p:cNvGrpSpPr>
                  <a:grpSpLocks/>
                </p:cNvGrpSpPr>
                <p:nvPr/>
              </p:nvGrpSpPr>
              <p:grpSpPr bwMode="auto">
                <a:xfrm>
                  <a:off x="4176" y="2256"/>
                  <a:ext cx="1344" cy="1056"/>
                  <a:chOff x="2976" y="2496"/>
                  <a:chExt cx="1344" cy="1056"/>
                </a:xfrm>
                <a:grpFill/>
              </p:grpSpPr>
              <p:grpSp>
                <p:nvGrpSpPr>
                  <p:cNvPr id="150" name="Group 808"/>
                  <p:cNvGrpSpPr>
                    <a:grpSpLocks/>
                  </p:cNvGrpSpPr>
                  <p:nvPr/>
                </p:nvGrpSpPr>
                <p:grpSpPr bwMode="auto">
                  <a:xfrm rot="3576142" flipV="1">
                    <a:off x="3648" y="3072"/>
                    <a:ext cx="384" cy="288"/>
                    <a:chOff x="3360" y="2784"/>
                    <a:chExt cx="384" cy="288"/>
                  </a:xfrm>
                  <a:grpFill/>
                </p:grpSpPr>
                <p:grpSp>
                  <p:nvGrpSpPr>
                    <p:cNvPr id="815" name="Group 809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3408" y="2784"/>
                      <a:ext cx="336" cy="240"/>
                      <a:chOff x="3360" y="2832"/>
                      <a:chExt cx="288" cy="240"/>
                    </a:xfrm>
                    <a:grpFill/>
                  </p:grpSpPr>
                  <p:sp>
                    <p:nvSpPr>
                      <p:cNvPr id="832" name="AutoShape 8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833" name="Group 8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60" y="2832"/>
                        <a:ext cx="288" cy="240"/>
                        <a:chOff x="3360" y="2832"/>
                        <a:chExt cx="288" cy="240"/>
                      </a:xfrm>
                      <a:grpFill/>
                    </p:grpSpPr>
                    <p:sp>
                      <p:nvSpPr>
                        <p:cNvPr id="834" name="AutoShape 8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835" name="AutoShape 8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836" name="AutoShape 8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00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837" name="Group 81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40" cy="240"/>
                          <a:chOff x="3360" y="2832"/>
                          <a:chExt cx="240" cy="240"/>
                        </a:xfrm>
                        <a:grpFill/>
                      </p:grpSpPr>
                      <p:sp>
                        <p:nvSpPr>
                          <p:cNvPr id="838" name="AutoShape 8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04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839" name="Group 81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08" y="2832"/>
                            <a:ext cx="192" cy="192"/>
                            <a:chOff x="3408" y="2832"/>
                            <a:chExt cx="192" cy="192"/>
                          </a:xfrm>
                          <a:grpFill/>
                        </p:grpSpPr>
                        <p:sp>
                          <p:nvSpPr>
                            <p:cNvPr id="842" name="AutoShape 81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832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43" name="AutoShape 81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08" y="2976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44" name="AutoShape 82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08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45" name="AutoShape 82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52" y="2976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46" name="AutoShape 82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52" y="2832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840" name="AutoShape 8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60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41" name="AutoShape 8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3024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816" name="Group 8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0" y="2832"/>
                      <a:ext cx="288" cy="240"/>
                      <a:chOff x="3360" y="2832"/>
                      <a:chExt cx="288" cy="240"/>
                    </a:xfrm>
                    <a:grpFill/>
                  </p:grpSpPr>
                  <p:sp>
                    <p:nvSpPr>
                      <p:cNvPr id="817" name="AutoShape 8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04" y="2928"/>
                        <a:ext cx="48" cy="48"/>
                      </a:xfrm>
                      <a:prstGeom prst="cube">
                        <a:avLst>
                          <a:gd name="adj" fmla="val 25000"/>
                        </a:avLst>
                      </a:prstGeom>
                      <a:grp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de-DE"/>
                      </a:p>
                    </p:txBody>
                  </p:sp>
                  <p:grpSp>
                    <p:nvGrpSpPr>
                      <p:cNvPr id="818" name="Group 8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60" y="2832"/>
                        <a:ext cx="288" cy="240"/>
                        <a:chOff x="3360" y="2832"/>
                        <a:chExt cx="288" cy="240"/>
                      </a:xfrm>
                      <a:grpFill/>
                    </p:grpSpPr>
                    <p:sp>
                      <p:nvSpPr>
                        <p:cNvPr id="819" name="AutoShape 8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820" name="AutoShape 8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56" y="2880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821" name="AutoShape 8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00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822" name="Group 83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40" cy="240"/>
                          <a:chOff x="3360" y="2832"/>
                          <a:chExt cx="240" cy="240"/>
                        </a:xfrm>
                        <a:grpFill/>
                      </p:grpSpPr>
                      <p:sp>
                        <p:nvSpPr>
                          <p:cNvPr id="823" name="AutoShape 8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04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824" name="Group 83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08" y="2832"/>
                            <a:ext cx="192" cy="192"/>
                            <a:chOff x="3408" y="2832"/>
                            <a:chExt cx="192" cy="192"/>
                          </a:xfrm>
                          <a:grpFill/>
                        </p:grpSpPr>
                        <p:sp>
                          <p:nvSpPr>
                            <p:cNvPr id="827" name="AutoShape 83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832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28" name="AutoShape 83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08" y="2976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29" name="AutoShape 83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08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30" name="AutoShape 83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52" y="2976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31" name="AutoShape 83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52" y="2832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825" name="AutoShape 8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60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826" name="AutoShape 8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3024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51" name="Group 973"/>
                  <p:cNvGrpSpPr>
                    <a:grpSpLocks/>
                  </p:cNvGrpSpPr>
                  <p:nvPr/>
                </p:nvGrpSpPr>
                <p:grpSpPr bwMode="auto">
                  <a:xfrm>
                    <a:off x="2976" y="2496"/>
                    <a:ext cx="1344" cy="1056"/>
                    <a:chOff x="2976" y="2496"/>
                    <a:chExt cx="1344" cy="1056"/>
                  </a:xfrm>
                  <a:grpFill/>
                </p:grpSpPr>
                <p:grpSp>
                  <p:nvGrpSpPr>
                    <p:cNvPr id="152" name="Group 7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2496"/>
                      <a:ext cx="1344" cy="1056"/>
                      <a:chOff x="2976" y="2496"/>
                      <a:chExt cx="1344" cy="1056"/>
                    </a:xfrm>
                    <a:grpFill/>
                  </p:grpSpPr>
                  <p:grpSp>
                    <p:nvGrpSpPr>
                      <p:cNvPr id="285" name="Group 2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04" y="2592"/>
                        <a:ext cx="384" cy="288"/>
                        <a:chOff x="3360" y="2784"/>
                        <a:chExt cx="384" cy="288"/>
                      </a:xfrm>
                      <a:grpFill/>
                    </p:grpSpPr>
                    <p:grpSp>
                      <p:nvGrpSpPr>
                        <p:cNvPr id="783" name="Group 212"/>
                        <p:cNvGrpSpPr>
                          <a:grpSpLocks/>
                        </p:cNvGrpSpPr>
                        <p:nvPr/>
                      </p:nvGrpSpPr>
                      <p:grpSpPr bwMode="auto">
                        <a:xfrm flipH="1">
                          <a:off x="3408" y="2784"/>
                          <a:ext cx="336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800" name="AutoShape 2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04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801" name="Group 2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88" cy="240"/>
                            <a:chOff x="3360" y="2832"/>
                            <a:chExt cx="288" cy="240"/>
                          </a:xfrm>
                          <a:grpFill/>
                        </p:grpSpPr>
                        <p:sp>
                          <p:nvSpPr>
                            <p:cNvPr id="802" name="AutoShape 21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03" name="AutoShape 21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804" name="AutoShape 2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60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805" name="Group 21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40" cy="240"/>
                              <a:chOff x="3360" y="2832"/>
                              <a:chExt cx="240" cy="240"/>
                            </a:xfrm>
                            <a:grpFill/>
                          </p:grpSpPr>
                          <p:sp>
                            <p:nvSpPr>
                              <p:cNvPr id="806" name="AutoShape 21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807" name="Group 220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408" y="2832"/>
                                <a:ext cx="192" cy="192"/>
                                <a:chOff x="3408" y="2832"/>
                                <a:chExt cx="192" cy="192"/>
                              </a:xfrm>
                              <a:grpFill/>
                            </p:grpSpPr>
                            <p:sp>
                              <p:nvSpPr>
                                <p:cNvPr id="810" name="AutoShape 22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811" name="AutoShape 222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812" name="AutoShape 223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813" name="AutoShape 224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814" name="AutoShape 22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</p:grpSp>
                          <p:sp>
                            <p:nvSpPr>
                              <p:cNvPr id="808" name="AutoShape 22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60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809" name="AutoShape 2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3024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784" name="Group 22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88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785" name="AutoShape 2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04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786" name="Group 23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88" cy="240"/>
                            <a:chOff x="3360" y="2832"/>
                            <a:chExt cx="288" cy="240"/>
                          </a:xfrm>
                          <a:grpFill/>
                        </p:grpSpPr>
                        <p:sp>
                          <p:nvSpPr>
                            <p:cNvPr id="787" name="AutoShape 23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788" name="AutoShape 23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789" name="AutoShape 23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60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790" name="Group 23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40" cy="240"/>
                              <a:chOff x="3360" y="2832"/>
                              <a:chExt cx="240" cy="240"/>
                            </a:xfrm>
                            <a:grpFill/>
                          </p:grpSpPr>
                          <p:sp>
                            <p:nvSpPr>
                              <p:cNvPr id="791" name="AutoShape 2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792" name="Group 236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408" y="2832"/>
                                <a:ext cx="192" cy="192"/>
                                <a:chOff x="3408" y="2832"/>
                                <a:chExt cx="192" cy="192"/>
                              </a:xfrm>
                              <a:grpFill/>
                            </p:grpSpPr>
                            <p:sp>
                              <p:nvSpPr>
                                <p:cNvPr id="795" name="AutoShape 23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96" name="AutoShape 238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97" name="AutoShape 23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98" name="AutoShape 24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99" name="AutoShape 24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</p:grpSp>
                          <p:sp>
                            <p:nvSpPr>
                              <p:cNvPr id="793" name="AutoShape 2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60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794" name="AutoShape 2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3024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</p:grpSp>
                    </p:grpSp>
                  </p:grpSp>
                  <p:grpSp>
                    <p:nvGrpSpPr>
                      <p:cNvPr id="286" name="Group 277"/>
                      <p:cNvGrpSpPr>
                        <a:grpSpLocks/>
                      </p:cNvGrpSpPr>
                      <p:nvPr/>
                    </p:nvGrpSpPr>
                    <p:grpSpPr bwMode="auto">
                      <a:xfrm flipV="1">
                        <a:off x="3216" y="2976"/>
                        <a:ext cx="384" cy="288"/>
                        <a:chOff x="3360" y="2784"/>
                        <a:chExt cx="384" cy="288"/>
                      </a:xfrm>
                      <a:grpFill/>
                    </p:grpSpPr>
                    <p:grpSp>
                      <p:nvGrpSpPr>
                        <p:cNvPr id="751" name="Group 278"/>
                        <p:cNvGrpSpPr>
                          <a:grpSpLocks/>
                        </p:cNvGrpSpPr>
                        <p:nvPr/>
                      </p:nvGrpSpPr>
                      <p:grpSpPr bwMode="auto">
                        <a:xfrm flipH="1">
                          <a:off x="3408" y="2784"/>
                          <a:ext cx="336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768" name="AutoShape 2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04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769" name="Group 28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88" cy="240"/>
                            <a:chOff x="3360" y="2832"/>
                            <a:chExt cx="288" cy="240"/>
                          </a:xfrm>
                          <a:grpFill/>
                        </p:grpSpPr>
                        <p:sp>
                          <p:nvSpPr>
                            <p:cNvPr id="770" name="AutoShape 28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771" name="AutoShape 28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772" name="AutoShape 28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60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773" name="Group 28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40" cy="240"/>
                              <a:chOff x="3360" y="2832"/>
                              <a:chExt cx="240" cy="240"/>
                            </a:xfrm>
                            <a:grpFill/>
                          </p:grpSpPr>
                          <p:sp>
                            <p:nvSpPr>
                              <p:cNvPr id="774" name="AutoShape 28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775" name="Group 286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408" y="2832"/>
                                <a:ext cx="192" cy="192"/>
                                <a:chOff x="3408" y="2832"/>
                                <a:chExt cx="192" cy="192"/>
                              </a:xfrm>
                              <a:grpFill/>
                            </p:grpSpPr>
                            <p:sp>
                              <p:nvSpPr>
                                <p:cNvPr id="778" name="AutoShape 28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79" name="AutoShape 288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80" name="AutoShape 28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81" name="AutoShape 29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82" name="AutoShape 29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</p:grpSp>
                          <p:sp>
                            <p:nvSpPr>
                              <p:cNvPr id="776" name="AutoShape 29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60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777" name="AutoShape 29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3024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752" name="Group 29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88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753" name="AutoShape 2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04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754" name="Group 29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88" cy="240"/>
                            <a:chOff x="3360" y="2832"/>
                            <a:chExt cx="288" cy="240"/>
                          </a:xfrm>
                          <a:grpFill/>
                        </p:grpSpPr>
                        <p:sp>
                          <p:nvSpPr>
                            <p:cNvPr id="755" name="AutoShape 29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756" name="AutoShape 29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757" name="AutoShape 29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60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758" name="Group 30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40" cy="240"/>
                              <a:chOff x="3360" y="2832"/>
                              <a:chExt cx="240" cy="240"/>
                            </a:xfrm>
                            <a:grpFill/>
                          </p:grpSpPr>
                          <p:sp>
                            <p:nvSpPr>
                              <p:cNvPr id="759" name="AutoShape 30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760" name="Group 302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408" y="2832"/>
                                <a:ext cx="192" cy="192"/>
                                <a:chOff x="3408" y="2832"/>
                                <a:chExt cx="192" cy="192"/>
                              </a:xfrm>
                              <a:grpFill/>
                            </p:grpSpPr>
                            <p:sp>
                              <p:nvSpPr>
                                <p:cNvPr id="763" name="AutoShape 303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64" name="AutoShape 304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65" name="AutoShape 30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66" name="AutoShape 30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67" name="AutoShape 30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</p:grpSp>
                          <p:sp>
                            <p:nvSpPr>
                              <p:cNvPr id="761" name="AutoShape 30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60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762" name="AutoShape 30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3024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</p:grpSp>
                    </p:grpSp>
                  </p:grpSp>
                  <p:grpSp>
                    <p:nvGrpSpPr>
                      <p:cNvPr id="287" name="Group 409"/>
                      <p:cNvGrpSpPr>
                        <a:grpSpLocks/>
                      </p:cNvGrpSpPr>
                      <p:nvPr/>
                    </p:nvGrpSpPr>
                    <p:grpSpPr bwMode="auto">
                      <a:xfrm flipV="1">
                        <a:off x="3264" y="2640"/>
                        <a:ext cx="384" cy="288"/>
                        <a:chOff x="3360" y="2784"/>
                        <a:chExt cx="384" cy="288"/>
                      </a:xfrm>
                      <a:grpFill/>
                    </p:grpSpPr>
                    <p:grpSp>
                      <p:nvGrpSpPr>
                        <p:cNvPr id="719" name="Group 410"/>
                        <p:cNvGrpSpPr>
                          <a:grpSpLocks/>
                        </p:cNvGrpSpPr>
                        <p:nvPr/>
                      </p:nvGrpSpPr>
                      <p:grpSpPr bwMode="auto">
                        <a:xfrm flipH="1">
                          <a:off x="3408" y="2784"/>
                          <a:ext cx="336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736" name="AutoShape 4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04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737" name="Group 4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88" cy="240"/>
                            <a:chOff x="3360" y="2832"/>
                            <a:chExt cx="288" cy="240"/>
                          </a:xfrm>
                          <a:grpFill/>
                        </p:grpSpPr>
                        <p:sp>
                          <p:nvSpPr>
                            <p:cNvPr id="738" name="AutoShape 41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739" name="AutoShape 41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740" name="AutoShape 41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60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741" name="Group 41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40" cy="240"/>
                              <a:chOff x="3360" y="2832"/>
                              <a:chExt cx="240" cy="240"/>
                            </a:xfrm>
                            <a:grpFill/>
                          </p:grpSpPr>
                          <p:sp>
                            <p:nvSpPr>
                              <p:cNvPr id="742" name="AutoShape 41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743" name="Group 41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408" y="2832"/>
                                <a:ext cx="192" cy="192"/>
                                <a:chOff x="3408" y="2832"/>
                                <a:chExt cx="192" cy="192"/>
                              </a:xfrm>
                              <a:grpFill/>
                            </p:grpSpPr>
                            <p:sp>
                              <p:nvSpPr>
                                <p:cNvPr id="746" name="AutoShape 41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47" name="AutoShape 42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48" name="AutoShape 42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49" name="AutoShape 422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50" name="AutoShape 423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</p:grpSp>
                          <p:sp>
                            <p:nvSpPr>
                              <p:cNvPr id="744" name="AutoShape 42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60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745" name="AutoShape 42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3024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720" name="Group 42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88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721" name="AutoShape 4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04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722" name="Group 42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88" cy="240"/>
                            <a:chOff x="3360" y="2832"/>
                            <a:chExt cx="288" cy="240"/>
                          </a:xfrm>
                          <a:grpFill/>
                        </p:grpSpPr>
                        <p:sp>
                          <p:nvSpPr>
                            <p:cNvPr id="723" name="AutoShape 42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724" name="AutoShape 43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725" name="AutoShape 43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60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726" name="Group 43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40" cy="240"/>
                              <a:chOff x="3360" y="2832"/>
                              <a:chExt cx="240" cy="240"/>
                            </a:xfrm>
                            <a:grpFill/>
                          </p:grpSpPr>
                          <p:sp>
                            <p:nvSpPr>
                              <p:cNvPr id="727" name="AutoShape 4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728" name="Group 434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408" y="2832"/>
                                <a:ext cx="192" cy="192"/>
                                <a:chOff x="3408" y="2832"/>
                                <a:chExt cx="192" cy="192"/>
                              </a:xfrm>
                              <a:grpFill/>
                            </p:grpSpPr>
                            <p:sp>
                              <p:nvSpPr>
                                <p:cNvPr id="731" name="AutoShape 43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32" name="AutoShape 43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33" name="AutoShape 43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34" name="AutoShape 438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35" name="AutoShape 43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</p:grpSp>
                          <p:sp>
                            <p:nvSpPr>
                              <p:cNvPr id="729" name="AutoShape 4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60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730" name="AutoShape 4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3024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</p:grpSp>
                    </p:grpSp>
                  </p:grpSp>
                  <p:grpSp>
                    <p:nvGrpSpPr>
                      <p:cNvPr id="288" name="Group 508"/>
                      <p:cNvGrpSpPr>
                        <a:grpSpLocks/>
                      </p:cNvGrpSpPr>
                      <p:nvPr/>
                    </p:nvGrpSpPr>
                    <p:grpSpPr bwMode="auto">
                      <a:xfrm flipV="1">
                        <a:off x="3216" y="3168"/>
                        <a:ext cx="384" cy="288"/>
                        <a:chOff x="3360" y="2784"/>
                        <a:chExt cx="384" cy="288"/>
                      </a:xfrm>
                      <a:grpFill/>
                    </p:grpSpPr>
                    <p:grpSp>
                      <p:nvGrpSpPr>
                        <p:cNvPr id="687" name="Group 509"/>
                        <p:cNvGrpSpPr>
                          <a:grpSpLocks/>
                        </p:cNvGrpSpPr>
                        <p:nvPr/>
                      </p:nvGrpSpPr>
                      <p:grpSpPr bwMode="auto">
                        <a:xfrm flipH="1">
                          <a:off x="3408" y="2784"/>
                          <a:ext cx="336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704" name="AutoShape 5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04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705" name="Group 51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88" cy="240"/>
                            <a:chOff x="3360" y="2832"/>
                            <a:chExt cx="288" cy="240"/>
                          </a:xfrm>
                          <a:grpFill/>
                        </p:grpSpPr>
                        <p:sp>
                          <p:nvSpPr>
                            <p:cNvPr id="706" name="AutoShape 51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707" name="AutoShape 51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708" name="AutoShape 51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60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709" name="Group 51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40" cy="240"/>
                              <a:chOff x="3360" y="2832"/>
                              <a:chExt cx="240" cy="240"/>
                            </a:xfrm>
                            <a:grpFill/>
                          </p:grpSpPr>
                          <p:sp>
                            <p:nvSpPr>
                              <p:cNvPr id="710" name="AutoShape 51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711" name="Group 517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408" y="2832"/>
                                <a:ext cx="192" cy="192"/>
                                <a:chOff x="3408" y="2832"/>
                                <a:chExt cx="192" cy="192"/>
                              </a:xfrm>
                              <a:grpFill/>
                            </p:grpSpPr>
                            <p:sp>
                              <p:nvSpPr>
                                <p:cNvPr id="714" name="AutoShape 518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15" name="AutoShape 51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16" name="AutoShape 52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17" name="AutoShape 52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18" name="AutoShape 522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</p:grpSp>
                          <p:sp>
                            <p:nvSpPr>
                              <p:cNvPr id="712" name="AutoShape 52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60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713" name="AutoShape 52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3024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</p:grpSp>
                    </p:grpSp>
                    <p:grpSp>
                      <p:nvGrpSpPr>
                        <p:cNvPr id="688" name="Group 52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88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689" name="AutoShape 5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504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690" name="Group 52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88" cy="240"/>
                            <a:chOff x="3360" y="2832"/>
                            <a:chExt cx="288" cy="240"/>
                          </a:xfrm>
                          <a:grpFill/>
                        </p:grpSpPr>
                        <p:sp>
                          <p:nvSpPr>
                            <p:cNvPr id="691" name="AutoShape 52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692" name="AutoShape 52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693" name="AutoShape 53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60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694" name="Group 53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40" cy="240"/>
                              <a:chOff x="3360" y="2832"/>
                              <a:chExt cx="240" cy="240"/>
                            </a:xfrm>
                            <a:grpFill/>
                          </p:grpSpPr>
                          <p:sp>
                            <p:nvSpPr>
                              <p:cNvPr id="695" name="AutoShape 5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696" name="Group 53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408" y="2832"/>
                                <a:ext cx="192" cy="192"/>
                                <a:chOff x="3408" y="2832"/>
                                <a:chExt cx="192" cy="192"/>
                              </a:xfrm>
                              <a:grpFill/>
                            </p:grpSpPr>
                            <p:sp>
                              <p:nvSpPr>
                                <p:cNvPr id="699" name="AutoShape 534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00" name="AutoShape 53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01" name="AutoShape 53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08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02" name="AutoShape 53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976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703" name="AutoShape 538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52" y="2832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</p:grpSp>
                          <p:sp>
                            <p:nvSpPr>
                              <p:cNvPr id="697" name="AutoShape 5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60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698" name="AutoShape 5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3024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</p:grpSp>
                    </p:grpSp>
                  </p:grpSp>
                  <p:grpSp>
                    <p:nvGrpSpPr>
                      <p:cNvPr id="289" name="Group 7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76" y="2496"/>
                        <a:ext cx="1344" cy="1056"/>
                        <a:chOff x="2976" y="2496"/>
                        <a:chExt cx="1344" cy="1056"/>
                      </a:xfrm>
                      <a:grpFill/>
                    </p:grpSpPr>
                    <p:grpSp>
                      <p:nvGrpSpPr>
                        <p:cNvPr id="290" name="Group 4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56" y="2880"/>
                          <a:ext cx="384" cy="288"/>
                          <a:chOff x="3360" y="2784"/>
                          <a:chExt cx="384" cy="288"/>
                        </a:xfrm>
                        <a:grpFill/>
                      </p:grpSpPr>
                      <p:grpSp>
                        <p:nvGrpSpPr>
                          <p:cNvPr id="655" name="Group 4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flipH="1">
                            <a:off x="3408" y="2784"/>
                            <a:ext cx="336" cy="240"/>
                            <a:chOff x="3360" y="2832"/>
                            <a:chExt cx="288" cy="240"/>
                          </a:xfrm>
                          <a:grpFill/>
                        </p:grpSpPr>
                        <p:sp>
                          <p:nvSpPr>
                            <p:cNvPr id="672" name="AutoShape 4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04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673" name="Group 4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674" name="AutoShape 5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675" name="AutoShape 5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676" name="AutoShape 5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600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677" name="Group 5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40" cy="240"/>
                                <a:chOff x="3360" y="2832"/>
                                <a:chExt cx="240" cy="240"/>
                              </a:xfrm>
                              <a:grpFill/>
                            </p:grpSpPr>
                            <p:sp>
                              <p:nvSpPr>
                                <p:cNvPr id="678" name="AutoShape 54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04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679" name="Group 55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408" y="2832"/>
                                  <a:ext cx="192" cy="192"/>
                                  <a:chOff x="3408" y="2832"/>
                                  <a:chExt cx="192" cy="192"/>
                                </a:xfrm>
                                <a:grpFill/>
                              </p:grpSpPr>
                              <p:sp>
                                <p:nvSpPr>
                                  <p:cNvPr id="682" name="AutoShape 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2832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83" name="AutoShape 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08" y="2976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84" name="AutoShape 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08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85" name="AutoShape 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52" y="2976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86" name="AutoShape 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52" y="2832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680" name="AutoShape 6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36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681" name="AutoShape 62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3024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</p:grpSp>
                        </p:grpSp>
                      </p:grpSp>
                      <p:grpSp>
                        <p:nvGrpSpPr>
                          <p:cNvPr id="656" name="Group 6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88" cy="240"/>
                            <a:chOff x="3360" y="2832"/>
                            <a:chExt cx="288" cy="240"/>
                          </a:xfrm>
                          <a:grpFill/>
                        </p:grpSpPr>
                        <p:sp>
                          <p:nvSpPr>
                            <p:cNvPr id="657" name="AutoShape 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04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658" name="Group 6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659" name="AutoShape 6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660" name="AutoShape 6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661" name="AutoShape 6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600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662" name="Group 69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40" cy="240"/>
                                <a:chOff x="3360" y="2832"/>
                                <a:chExt cx="240" cy="240"/>
                              </a:xfrm>
                              <a:grpFill/>
                            </p:grpSpPr>
                            <p:sp>
                              <p:nvSpPr>
                                <p:cNvPr id="663" name="AutoShape 7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04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664" name="Group 71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408" y="2832"/>
                                  <a:ext cx="192" cy="192"/>
                                  <a:chOff x="3408" y="2832"/>
                                  <a:chExt cx="192" cy="192"/>
                                </a:xfrm>
                                <a:grpFill/>
                              </p:grpSpPr>
                              <p:sp>
                                <p:nvSpPr>
                                  <p:cNvPr id="667" name="AutoShape 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2832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68" name="AutoShape 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08" y="2976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69" name="AutoShape 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08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70" name="AutoShape 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52" y="2976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71" name="AutoShape 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52" y="2832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665" name="AutoShape 7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36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666" name="AutoShape 78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3024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</p:grpSp>
                        </p:grpSp>
                      </p:grpSp>
                    </p:grpSp>
                    <p:grpSp>
                      <p:nvGrpSpPr>
                        <p:cNvPr id="291" name="Group 24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168" y="2880"/>
                          <a:ext cx="384" cy="288"/>
                          <a:chOff x="3360" y="2784"/>
                          <a:chExt cx="384" cy="288"/>
                        </a:xfrm>
                        <a:grpFill/>
                      </p:grpSpPr>
                      <p:grpSp>
                        <p:nvGrpSpPr>
                          <p:cNvPr id="623" name="Group 24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flipH="1">
                            <a:off x="3408" y="2784"/>
                            <a:ext cx="336" cy="240"/>
                            <a:chOff x="3360" y="2832"/>
                            <a:chExt cx="288" cy="240"/>
                          </a:xfrm>
                          <a:grpFill/>
                        </p:grpSpPr>
                        <p:sp>
                          <p:nvSpPr>
                            <p:cNvPr id="640" name="AutoShape 24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04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641" name="Group 24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642" name="AutoShape 2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643" name="AutoShape 24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644" name="AutoShape 25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600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645" name="Group 25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40" cy="240"/>
                                <a:chOff x="3360" y="2832"/>
                                <a:chExt cx="240" cy="240"/>
                              </a:xfrm>
                              <a:grpFill/>
                            </p:grpSpPr>
                            <p:sp>
                              <p:nvSpPr>
                                <p:cNvPr id="646" name="AutoShape 252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04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647" name="Group 253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408" y="2832"/>
                                  <a:ext cx="192" cy="192"/>
                                  <a:chOff x="3408" y="2832"/>
                                  <a:chExt cx="192" cy="192"/>
                                </a:xfrm>
                                <a:grpFill/>
                              </p:grpSpPr>
                              <p:sp>
                                <p:nvSpPr>
                                  <p:cNvPr id="650" name="AutoShape 2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2832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51" name="AutoShape 2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08" y="2976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52" name="AutoShape 2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08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53" name="AutoShape 2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52" y="2976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54" name="AutoShape 2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52" y="2832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648" name="AutoShape 25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36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649" name="AutoShape 2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3024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</p:grpSp>
                        </p:grpSp>
                      </p:grpSp>
                      <p:grpSp>
                        <p:nvGrpSpPr>
                          <p:cNvPr id="624" name="Group 26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88" cy="240"/>
                            <a:chOff x="3360" y="2832"/>
                            <a:chExt cx="288" cy="240"/>
                          </a:xfrm>
                          <a:grpFill/>
                        </p:grpSpPr>
                        <p:sp>
                          <p:nvSpPr>
                            <p:cNvPr id="625" name="AutoShape 26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04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626" name="Group 26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627" name="AutoShape 26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628" name="AutoShape 26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629" name="AutoShape 26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600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630" name="Group 267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40" cy="240"/>
                                <a:chOff x="3360" y="2832"/>
                                <a:chExt cx="240" cy="240"/>
                              </a:xfrm>
                              <a:grpFill/>
                            </p:grpSpPr>
                            <p:sp>
                              <p:nvSpPr>
                                <p:cNvPr id="631" name="AutoShape 268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04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632" name="Group 269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408" y="2832"/>
                                  <a:ext cx="192" cy="192"/>
                                  <a:chOff x="3408" y="2832"/>
                                  <a:chExt cx="192" cy="192"/>
                                </a:xfrm>
                                <a:grpFill/>
                              </p:grpSpPr>
                              <p:sp>
                                <p:nvSpPr>
                                  <p:cNvPr id="635" name="AutoShape 2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2832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36" name="AutoShape 2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08" y="2976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37" name="AutoShape 2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08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38" name="AutoShape 2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52" y="2976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39" name="AutoShape 2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52" y="2832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633" name="AutoShape 27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36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634" name="AutoShape 27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3024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</p:grpSp>
                        </p:grpSp>
                      </p:grpSp>
                    </p:grpSp>
                    <p:grpSp>
                      <p:nvGrpSpPr>
                        <p:cNvPr id="292" name="Group 77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76" y="2496"/>
                          <a:ext cx="1344" cy="1056"/>
                          <a:chOff x="2976" y="2496"/>
                          <a:chExt cx="1344" cy="1056"/>
                        </a:xfrm>
                        <a:grpFill/>
                      </p:grpSpPr>
                      <p:grpSp>
                        <p:nvGrpSpPr>
                          <p:cNvPr id="293" name="Group 7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600" y="2688"/>
                            <a:ext cx="384" cy="288"/>
                            <a:chOff x="3360" y="2784"/>
                            <a:chExt cx="384" cy="288"/>
                          </a:xfrm>
                          <a:grpFill/>
                        </p:grpSpPr>
                        <p:grpSp>
                          <p:nvGrpSpPr>
                            <p:cNvPr id="591" name="Group 8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flipH="1">
                              <a:off x="3408" y="2784"/>
                              <a:ext cx="336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608" name="AutoShape 8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609" name="Group 82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610" name="AutoShape 83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611" name="AutoShape 84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612" name="AutoShape 8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613" name="Group 8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614" name="AutoShape 8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615" name="Group 88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618" name="AutoShape 89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619" name="AutoShape 90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620" name="AutoShape 91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621" name="AutoShape 9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622" name="AutoShape 9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616" name="AutoShape 9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17" name="AutoShape 9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592" name="Group 9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593" name="AutoShape 9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594" name="Group 9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595" name="AutoShape 9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96" name="AutoShape 10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97" name="AutoShape 10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598" name="Group 102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599" name="AutoShape 10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600" name="Group 104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603" name="AutoShape 105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604" name="AutoShape 10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605" name="AutoShape 107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606" name="AutoShape 108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607" name="AutoShape 109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601" name="AutoShape 11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602" name="AutoShape 11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  <p:grpSp>
                        <p:nvGrpSpPr>
                          <p:cNvPr id="294" name="Group 14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744" y="2832"/>
                            <a:ext cx="384" cy="288"/>
                            <a:chOff x="3360" y="2784"/>
                            <a:chExt cx="384" cy="288"/>
                          </a:xfrm>
                          <a:grpFill/>
                        </p:grpSpPr>
                        <p:grpSp>
                          <p:nvGrpSpPr>
                            <p:cNvPr id="559" name="Group 14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flipH="1">
                              <a:off x="3408" y="2784"/>
                              <a:ext cx="336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576" name="AutoShap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577" name="Group 14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578" name="AutoShape 14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79" name="AutoShape 15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80" name="AutoShape 15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581" name="Group 152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582" name="AutoShape 15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583" name="Group 154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586" name="AutoShape 155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87" name="AutoShape 15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88" name="AutoShape 157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89" name="AutoShape 158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90" name="AutoShape 159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584" name="AutoShape 16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585" name="AutoShape 1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560" name="Group 16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561" name="AutoShape 16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562" name="Group 164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563" name="AutoShape 16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64" name="AutoShape 16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65" name="AutoShape 16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566" name="Group 168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567" name="AutoShape 16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568" name="Group 170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571" name="AutoShape 171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72" name="AutoShape 17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73" name="AutoShape 17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74" name="AutoShape 174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75" name="AutoShape 175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569" name="AutoShape 17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570" name="AutoShape 17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  <p:grpSp>
                        <p:nvGrpSpPr>
                          <p:cNvPr id="295" name="Group 34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flipV="1">
                            <a:off x="3264" y="2688"/>
                            <a:ext cx="384" cy="288"/>
                            <a:chOff x="3360" y="2784"/>
                            <a:chExt cx="384" cy="288"/>
                          </a:xfrm>
                          <a:grpFill/>
                        </p:grpSpPr>
                        <p:grpSp>
                          <p:nvGrpSpPr>
                            <p:cNvPr id="527" name="Group 34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flipH="1">
                              <a:off x="3408" y="2784"/>
                              <a:ext cx="336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544" name="AutoShape 3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545" name="Group 346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546" name="AutoShape 34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47" name="AutoShape 348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48" name="AutoShape 34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549" name="Group 350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550" name="AutoShape 35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551" name="Group 352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554" name="AutoShape 35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55" name="AutoShape 354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56" name="AutoShape 355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57" name="AutoShape 35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58" name="AutoShape 357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552" name="AutoShape 3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553" name="AutoShape 35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528" name="Group 36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529" name="AutoShape 36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530" name="Group 362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531" name="AutoShape 363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32" name="AutoShape 364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33" name="AutoShape 36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534" name="Group 36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535" name="AutoShape 36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536" name="Group 368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539" name="AutoShape 369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40" name="AutoShape 370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41" name="AutoShape 371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42" name="AutoShape 37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43" name="AutoShape 37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537" name="AutoShape 3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538" name="AutoShape 37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  <p:grpSp>
                        <p:nvGrpSpPr>
                          <p:cNvPr id="296" name="Group 37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56" y="2496"/>
                            <a:ext cx="384" cy="288"/>
                            <a:chOff x="3360" y="2784"/>
                            <a:chExt cx="384" cy="288"/>
                          </a:xfrm>
                          <a:grpFill/>
                        </p:grpSpPr>
                        <p:grpSp>
                          <p:nvGrpSpPr>
                            <p:cNvPr id="495" name="Group 37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flipH="1">
                              <a:off x="3408" y="2784"/>
                              <a:ext cx="336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512" name="AutoShape 37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513" name="Group 379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514" name="AutoShape 38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15" name="AutoShape 38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16" name="AutoShape 382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517" name="Group 383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518" name="AutoShape 38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519" name="Group 385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522" name="AutoShape 38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23" name="AutoShape 387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24" name="AutoShape 388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25" name="AutoShape 389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26" name="AutoShape 390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520" name="AutoShape 3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521" name="AutoShape 39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496" name="Group 39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497" name="AutoShape 39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498" name="Group 395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499" name="AutoShape 39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00" name="AutoShape 39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501" name="AutoShape 398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502" name="Group 399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503" name="AutoShape 40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504" name="Group 401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507" name="AutoShape 40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08" name="AutoShape 40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09" name="AutoShape 404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10" name="AutoShape 405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511" name="AutoShape 40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505" name="AutoShape 4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506" name="AutoShape 40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  <p:grpSp>
                        <p:nvGrpSpPr>
                          <p:cNvPr id="297" name="Group 44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flipV="1">
                            <a:off x="3120" y="2832"/>
                            <a:ext cx="384" cy="288"/>
                            <a:chOff x="3360" y="2784"/>
                            <a:chExt cx="384" cy="288"/>
                          </a:xfrm>
                          <a:grpFill/>
                        </p:grpSpPr>
                        <p:grpSp>
                          <p:nvGrpSpPr>
                            <p:cNvPr id="463" name="Group 44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flipH="1">
                              <a:off x="3408" y="2784"/>
                              <a:ext cx="336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480" name="AutoShape 4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481" name="Group 445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482" name="AutoShape 44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483" name="AutoShape 44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484" name="AutoShape 448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485" name="Group 449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486" name="AutoShape 45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487" name="Group 451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490" name="AutoShape 45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91" name="AutoShape 45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92" name="AutoShape 454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93" name="AutoShape 455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94" name="AutoShape 45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488" name="AutoShape 45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489" name="AutoShape 45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464" name="Group 45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465" name="AutoShape 46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466" name="Group 46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467" name="AutoShape 462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468" name="AutoShape 463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469" name="AutoShape 464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470" name="Group 465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471" name="AutoShape 46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472" name="Group 467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475" name="AutoShape 468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76" name="AutoShape 469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77" name="AutoShape 470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78" name="AutoShape 471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79" name="AutoShape 47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473" name="AutoShape 47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474" name="AutoShape 47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  <p:grpSp>
                        <p:nvGrpSpPr>
                          <p:cNvPr id="298" name="Group 47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flipV="1">
                            <a:off x="2976" y="2976"/>
                            <a:ext cx="384" cy="288"/>
                            <a:chOff x="3360" y="2784"/>
                            <a:chExt cx="384" cy="288"/>
                          </a:xfrm>
                          <a:grpFill/>
                        </p:grpSpPr>
                        <p:grpSp>
                          <p:nvGrpSpPr>
                            <p:cNvPr id="431" name="Group 47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flipH="1">
                              <a:off x="3408" y="2784"/>
                              <a:ext cx="336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448" name="AutoShape 47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449" name="Group 47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450" name="AutoShape 47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451" name="AutoShape 48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452" name="AutoShape 48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453" name="Group 482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454" name="AutoShape 48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455" name="Group 484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458" name="AutoShape 485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59" name="AutoShape 48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60" name="AutoShape 487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61" name="AutoShape 488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62" name="AutoShape 489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456" name="AutoShape 49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457" name="AutoShape 49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432" name="Group 49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433" name="AutoShape 49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434" name="Group 494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435" name="AutoShape 49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436" name="AutoShape 49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437" name="AutoShape 49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438" name="Group 498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439" name="AutoShape 49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440" name="Group 500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443" name="AutoShape 501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44" name="AutoShape 50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45" name="AutoShape 50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46" name="AutoShape 504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47" name="AutoShape 505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441" name="AutoShape 50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442" name="AutoShape 50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  <p:grpSp>
                        <p:nvGrpSpPr>
                          <p:cNvPr id="299" name="Group 64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flipV="1">
                            <a:off x="3504" y="3264"/>
                            <a:ext cx="384" cy="288"/>
                            <a:chOff x="3360" y="2784"/>
                            <a:chExt cx="384" cy="288"/>
                          </a:xfrm>
                          <a:grpFill/>
                        </p:grpSpPr>
                        <p:grpSp>
                          <p:nvGrpSpPr>
                            <p:cNvPr id="399" name="Group 64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flipH="1">
                              <a:off x="3408" y="2784"/>
                              <a:ext cx="336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416" name="AutoShape 6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417" name="Group 64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418" name="AutoShape 644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419" name="AutoShape 64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420" name="AutoShape 64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421" name="Group 647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422" name="AutoShape 64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423" name="Group 649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426" name="AutoShape 650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27" name="AutoShape 651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28" name="AutoShape 65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29" name="AutoShape 65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30" name="AutoShape 654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424" name="AutoShape 6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425" name="AutoShape 656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400" name="Group 65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401" name="AutoShape 65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402" name="Group 659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403" name="AutoShape 6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404" name="AutoShape 66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405" name="AutoShape 662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406" name="Group 663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407" name="AutoShape 66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408" name="Group 665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411" name="AutoShape 66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12" name="AutoShape 667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13" name="AutoShape 668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14" name="AutoShape 669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415" name="AutoShape 670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409" name="AutoShape 6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410" name="AutoShape 67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  <p:grpSp>
                        <p:nvGrpSpPr>
                          <p:cNvPr id="300" name="Group 67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flipV="1">
                            <a:off x="3120" y="3120"/>
                            <a:ext cx="384" cy="288"/>
                            <a:chOff x="3360" y="2784"/>
                            <a:chExt cx="384" cy="288"/>
                          </a:xfrm>
                          <a:grpFill/>
                        </p:grpSpPr>
                        <p:grpSp>
                          <p:nvGrpSpPr>
                            <p:cNvPr id="367" name="Group 67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flipH="1">
                              <a:off x="3408" y="2784"/>
                              <a:ext cx="336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384" name="AutoShape 67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385" name="Group 676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386" name="AutoShape 67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387" name="AutoShape 678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388" name="AutoShape 67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389" name="Group 680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390" name="AutoShape 68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391" name="Group 682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394" name="AutoShape 68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95" name="AutoShape 684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96" name="AutoShape 685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97" name="AutoShape 68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98" name="AutoShape 687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392" name="AutoShape 68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393" name="AutoShape 689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368" name="Group 69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369" name="AutoShape 69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370" name="Group 692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371" name="AutoShape 693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372" name="AutoShape 694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373" name="AutoShape 69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374" name="Group 69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375" name="AutoShape 69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376" name="Group 698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379" name="AutoShape 699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80" name="AutoShape 700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81" name="AutoShape 701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82" name="AutoShape 70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83" name="AutoShape 70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377" name="AutoShape 70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378" name="AutoShape 70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  <p:grpSp>
                        <p:nvGrpSpPr>
                          <p:cNvPr id="301" name="Group 70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flipV="1">
                            <a:off x="3936" y="2976"/>
                            <a:ext cx="384" cy="288"/>
                            <a:chOff x="3360" y="2784"/>
                            <a:chExt cx="384" cy="288"/>
                          </a:xfrm>
                          <a:grpFill/>
                        </p:grpSpPr>
                        <p:grpSp>
                          <p:nvGrpSpPr>
                            <p:cNvPr id="335" name="Group 70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flipH="1">
                              <a:off x="3408" y="2784"/>
                              <a:ext cx="336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352" name="AutoShape 70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353" name="Group 709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354" name="AutoShape 71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355" name="AutoShape 71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356" name="AutoShape 712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357" name="Group 713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358" name="AutoShape 71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359" name="Group 715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362" name="AutoShape 71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63" name="AutoShape 717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64" name="AutoShape 718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65" name="AutoShape 719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66" name="AutoShape 720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360" name="AutoShape 72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361" name="AutoShape 722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336" name="Group 72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337" name="AutoShape 72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338" name="Group 725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339" name="AutoShape 72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340" name="AutoShape 72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341" name="AutoShape 728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342" name="Group 729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343" name="AutoShape 73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344" name="Group 731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347" name="AutoShape 73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48" name="AutoShape 73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49" name="AutoShape 734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50" name="AutoShape 735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51" name="AutoShape 73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345" name="AutoShape 73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346" name="AutoShape 73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  <p:grpSp>
                        <p:nvGrpSpPr>
                          <p:cNvPr id="302" name="Group 73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flipV="1">
                            <a:off x="3744" y="3120"/>
                            <a:ext cx="384" cy="288"/>
                            <a:chOff x="3360" y="2784"/>
                            <a:chExt cx="384" cy="288"/>
                          </a:xfrm>
                          <a:grpFill/>
                        </p:grpSpPr>
                        <p:grpSp>
                          <p:nvGrpSpPr>
                            <p:cNvPr id="303" name="Group 74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flipH="1">
                              <a:off x="3408" y="2784"/>
                              <a:ext cx="336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320" name="AutoShape 7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321" name="Group 742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322" name="AutoShape 743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323" name="AutoShape 744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324" name="AutoShape 74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325" name="Group 74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326" name="AutoShape 74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327" name="Group 748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330" name="AutoShape 749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31" name="AutoShape 750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32" name="AutoShape 751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33" name="AutoShape 752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34" name="AutoShape 753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328" name="AutoShape 75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329" name="AutoShape 75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304" name="Group 75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360" y="2832"/>
                              <a:ext cx="288" cy="240"/>
                              <a:chOff x="3360" y="2832"/>
                              <a:chExt cx="288" cy="240"/>
                            </a:xfrm>
                            <a:grpFill/>
                          </p:grpSpPr>
                          <p:sp>
                            <p:nvSpPr>
                              <p:cNvPr id="305" name="AutoShape 75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04" y="2928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grpSp>
                            <p:nvGrpSpPr>
                              <p:cNvPr id="306" name="Group 75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60" y="2832"/>
                                <a:ext cx="288" cy="240"/>
                                <a:chOff x="3360" y="2832"/>
                                <a:chExt cx="288" cy="240"/>
                              </a:xfrm>
                              <a:grpFill/>
                            </p:grpSpPr>
                            <p:sp>
                              <p:nvSpPr>
                                <p:cNvPr id="307" name="AutoShape 75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308" name="AutoShape 7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456" y="2880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sp>
                              <p:nvSpPr>
                                <p:cNvPr id="309" name="AutoShape 76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600" y="2928"/>
                                  <a:ext cx="48" cy="48"/>
                                </a:xfrm>
                                <a:prstGeom prst="cube">
                                  <a:avLst>
                                    <a:gd name="adj" fmla="val 25000"/>
                                  </a:avLst>
                                </a:prstGeom>
                                <a:grpFill/>
                                <a:ln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de-DE"/>
                                </a:p>
                              </p:txBody>
                            </p:sp>
                            <p:grpSp>
                              <p:nvGrpSpPr>
                                <p:cNvPr id="310" name="Group 762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360" y="2832"/>
                                  <a:ext cx="240" cy="240"/>
                                  <a:chOff x="3360" y="2832"/>
                                  <a:chExt cx="240" cy="240"/>
                                </a:xfrm>
                                <a:grpFill/>
                              </p:grpSpPr>
                              <p:sp>
                                <p:nvSpPr>
                                  <p:cNvPr id="311" name="AutoShape 763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504" y="2880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grpSp>
                                <p:nvGrpSpPr>
                                  <p:cNvPr id="312" name="Group 764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8" y="2832"/>
                                    <a:ext cx="192" cy="192"/>
                                    <a:chOff x="3408" y="2832"/>
                                    <a:chExt cx="192" cy="192"/>
                                  </a:xfrm>
                                  <a:grpFill/>
                                </p:grpSpPr>
                                <p:sp>
                                  <p:nvSpPr>
                                    <p:cNvPr id="315" name="AutoShape 765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56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16" name="AutoShape 766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17" name="AutoShape 767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408" y="2880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18" name="AutoShape 768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976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  <p:sp>
                                  <p:nvSpPr>
                                    <p:cNvPr id="319" name="AutoShape 769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3552" y="2832"/>
                                      <a:ext cx="48" cy="48"/>
                                    </a:xfrm>
                                    <a:prstGeom prst="cube">
                                      <a:avLst>
                                        <a:gd name="adj" fmla="val 25000"/>
                                      </a:avLst>
                                    </a:prstGeom>
                                    <a:grpFill/>
                                    <a:ln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:ln>
                                    <a:effectLst/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endParaRPr lang="de-DE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313" name="AutoShape 770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2928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  <p:sp>
                                <p:nvSpPr>
                                  <p:cNvPr id="314" name="AutoShape 77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456" y="3024"/>
                                    <a:ext cx="48" cy="48"/>
                                  </a:xfrm>
                                  <a:prstGeom prst="cube">
                                    <a:avLst>
                                      <a:gd name="adj" fmla="val 25000"/>
                                    </a:avLst>
                                  </a:prstGeom>
                                  <a:grpFill/>
                                  <a:ln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  <a:effectLst/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de-DE"/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</p:grpSp>
                  </p:grpSp>
                </p:grpSp>
                <p:grpSp>
                  <p:nvGrpSpPr>
                    <p:cNvPr id="153" name="Group 775"/>
                    <p:cNvGrpSpPr>
                      <a:grpSpLocks/>
                    </p:cNvGrpSpPr>
                    <p:nvPr/>
                  </p:nvGrpSpPr>
                  <p:grpSpPr bwMode="auto">
                    <a:xfrm rot="3576142" flipV="1">
                      <a:off x="3072" y="2832"/>
                      <a:ext cx="384" cy="288"/>
                      <a:chOff x="3360" y="2784"/>
                      <a:chExt cx="384" cy="288"/>
                    </a:xfrm>
                    <a:grpFill/>
                  </p:grpSpPr>
                  <p:grpSp>
                    <p:nvGrpSpPr>
                      <p:cNvPr id="253" name="Group 776"/>
                      <p:cNvGrpSpPr>
                        <a:grpSpLocks/>
                      </p:cNvGrpSpPr>
                      <p:nvPr/>
                    </p:nvGrpSpPr>
                    <p:grpSpPr bwMode="auto">
                      <a:xfrm flipH="1">
                        <a:off x="3408" y="2784"/>
                        <a:ext cx="336" cy="240"/>
                        <a:chOff x="3360" y="2832"/>
                        <a:chExt cx="288" cy="240"/>
                      </a:xfrm>
                      <a:grpFill/>
                    </p:grpSpPr>
                    <p:sp>
                      <p:nvSpPr>
                        <p:cNvPr id="270" name="AutoShape 7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271" name="Group 77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88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272" name="AutoShape 7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73" name="AutoShape 7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74" name="AutoShape 7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00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275" name="Group 78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40" cy="240"/>
                            <a:chOff x="3360" y="2832"/>
                            <a:chExt cx="240" cy="240"/>
                          </a:xfrm>
                          <a:grpFill/>
                        </p:grpSpPr>
                        <p:sp>
                          <p:nvSpPr>
                            <p:cNvPr id="276" name="AutoShape 78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04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277" name="Group 78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08" y="2832"/>
                              <a:ext cx="192" cy="192"/>
                              <a:chOff x="3408" y="2832"/>
                              <a:chExt cx="192" cy="192"/>
                            </a:xfrm>
                            <a:grpFill/>
                          </p:grpSpPr>
                          <p:sp>
                            <p:nvSpPr>
                              <p:cNvPr id="280" name="AutoShape 78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81" name="AutoShape 78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82" name="AutoShape 78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83" name="AutoShape 78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84" name="AutoShape 78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278" name="AutoShape 79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6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279" name="AutoShape 79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3024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254" name="Group 79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60" y="2832"/>
                        <a:ext cx="288" cy="240"/>
                        <a:chOff x="3360" y="2832"/>
                        <a:chExt cx="288" cy="240"/>
                      </a:xfrm>
                      <a:grpFill/>
                    </p:grpSpPr>
                    <p:sp>
                      <p:nvSpPr>
                        <p:cNvPr id="255" name="AutoShape 7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256" name="Group 79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88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257" name="AutoShape 7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58" name="AutoShape 7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59" name="AutoShape 7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00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260" name="Group 79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40" cy="240"/>
                            <a:chOff x="3360" y="2832"/>
                            <a:chExt cx="240" cy="240"/>
                          </a:xfrm>
                          <a:grpFill/>
                        </p:grpSpPr>
                        <p:sp>
                          <p:nvSpPr>
                            <p:cNvPr id="261" name="AutoShape 79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04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262" name="Group 80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08" y="2832"/>
                              <a:ext cx="192" cy="192"/>
                              <a:chOff x="3408" y="2832"/>
                              <a:chExt cx="192" cy="192"/>
                            </a:xfrm>
                            <a:grpFill/>
                          </p:grpSpPr>
                          <p:sp>
                            <p:nvSpPr>
                              <p:cNvPr id="265" name="AutoShape 80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66" name="AutoShape 80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67" name="AutoShape 80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68" name="AutoShape 80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69" name="AutoShape 80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263" name="AutoShape 80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6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264" name="AutoShape 80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3024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grpSp>
                  <p:nvGrpSpPr>
                    <p:cNvPr id="154" name="Group 841"/>
                    <p:cNvGrpSpPr>
                      <a:grpSpLocks/>
                    </p:cNvGrpSpPr>
                    <p:nvPr/>
                  </p:nvGrpSpPr>
                  <p:grpSpPr bwMode="auto">
                    <a:xfrm rot="3576142" flipV="1">
                      <a:off x="3600" y="2688"/>
                      <a:ext cx="384" cy="288"/>
                      <a:chOff x="3360" y="2784"/>
                      <a:chExt cx="384" cy="288"/>
                    </a:xfrm>
                    <a:grpFill/>
                  </p:grpSpPr>
                  <p:grpSp>
                    <p:nvGrpSpPr>
                      <p:cNvPr id="221" name="Group 842"/>
                      <p:cNvGrpSpPr>
                        <a:grpSpLocks/>
                      </p:cNvGrpSpPr>
                      <p:nvPr/>
                    </p:nvGrpSpPr>
                    <p:grpSpPr bwMode="auto">
                      <a:xfrm flipH="1">
                        <a:off x="3408" y="2784"/>
                        <a:ext cx="336" cy="240"/>
                        <a:chOff x="3360" y="2832"/>
                        <a:chExt cx="288" cy="240"/>
                      </a:xfrm>
                      <a:grpFill/>
                    </p:grpSpPr>
                    <p:sp>
                      <p:nvSpPr>
                        <p:cNvPr id="238" name="AutoShape 8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239" name="Group 84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88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240" name="AutoShape 8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41" name="AutoShape 8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42" name="AutoShape 8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00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243" name="Group 84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40" cy="240"/>
                            <a:chOff x="3360" y="2832"/>
                            <a:chExt cx="240" cy="240"/>
                          </a:xfrm>
                          <a:grpFill/>
                        </p:grpSpPr>
                        <p:sp>
                          <p:nvSpPr>
                            <p:cNvPr id="244" name="AutoShape 84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04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245" name="Group 85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08" y="2832"/>
                              <a:ext cx="192" cy="192"/>
                              <a:chOff x="3408" y="2832"/>
                              <a:chExt cx="192" cy="192"/>
                            </a:xfrm>
                            <a:grpFill/>
                          </p:grpSpPr>
                          <p:sp>
                            <p:nvSpPr>
                              <p:cNvPr id="248" name="AutoShape 85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49" name="AutoShape 85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50" name="AutoShape 85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51" name="AutoShape 85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52" name="AutoShape 85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246" name="AutoShape 85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6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247" name="AutoShape 85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3024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222" name="Group 8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60" y="2832"/>
                        <a:ext cx="288" cy="240"/>
                        <a:chOff x="3360" y="2832"/>
                        <a:chExt cx="288" cy="240"/>
                      </a:xfrm>
                      <a:grpFill/>
                    </p:grpSpPr>
                    <p:sp>
                      <p:nvSpPr>
                        <p:cNvPr id="223" name="AutoShape 8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224" name="Group 86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88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225" name="AutoShape 8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26" name="AutoShape 8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27" name="AutoShape 86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00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228" name="Group 86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40" cy="240"/>
                            <a:chOff x="3360" y="2832"/>
                            <a:chExt cx="240" cy="240"/>
                          </a:xfrm>
                          <a:grpFill/>
                        </p:grpSpPr>
                        <p:sp>
                          <p:nvSpPr>
                            <p:cNvPr id="229" name="AutoShape 8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04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230" name="Group 86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08" y="2832"/>
                              <a:ext cx="192" cy="192"/>
                              <a:chOff x="3408" y="2832"/>
                              <a:chExt cx="192" cy="192"/>
                            </a:xfrm>
                            <a:grpFill/>
                          </p:grpSpPr>
                          <p:sp>
                            <p:nvSpPr>
                              <p:cNvPr id="233" name="AutoShape 86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34" name="AutoShape 86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35" name="AutoShape 86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36" name="AutoShape 87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37" name="AutoShape 87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231" name="AutoShape 87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6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232" name="AutoShape 87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3024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grpSp>
                  <p:nvGrpSpPr>
                    <p:cNvPr id="155" name="Group 907"/>
                    <p:cNvGrpSpPr>
                      <a:grpSpLocks/>
                    </p:cNvGrpSpPr>
                    <p:nvPr/>
                  </p:nvGrpSpPr>
                  <p:grpSpPr bwMode="auto">
                    <a:xfrm rot="3576142" flipV="1">
                      <a:off x="3408" y="2976"/>
                      <a:ext cx="384" cy="288"/>
                      <a:chOff x="3360" y="2784"/>
                      <a:chExt cx="384" cy="288"/>
                    </a:xfrm>
                    <a:grpFill/>
                  </p:grpSpPr>
                  <p:grpSp>
                    <p:nvGrpSpPr>
                      <p:cNvPr id="189" name="Group 908"/>
                      <p:cNvGrpSpPr>
                        <a:grpSpLocks/>
                      </p:cNvGrpSpPr>
                      <p:nvPr/>
                    </p:nvGrpSpPr>
                    <p:grpSpPr bwMode="auto">
                      <a:xfrm flipH="1">
                        <a:off x="3408" y="2784"/>
                        <a:ext cx="336" cy="240"/>
                        <a:chOff x="3360" y="2832"/>
                        <a:chExt cx="288" cy="240"/>
                      </a:xfrm>
                      <a:grpFill/>
                    </p:grpSpPr>
                    <p:sp>
                      <p:nvSpPr>
                        <p:cNvPr id="206" name="AutoShape 90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207" name="Group 91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88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208" name="AutoShape 91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09" name="AutoShape 91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210" name="AutoShape 9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00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211" name="Group 9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40" cy="240"/>
                            <a:chOff x="3360" y="2832"/>
                            <a:chExt cx="240" cy="240"/>
                          </a:xfrm>
                          <a:grpFill/>
                        </p:grpSpPr>
                        <p:sp>
                          <p:nvSpPr>
                            <p:cNvPr id="212" name="AutoShape 91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04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213" name="Group 91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08" y="2832"/>
                              <a:ext cx="192" cy="192"/>
                              <a:chOff x="3408" y="2832"/>
                              <a:chExt cx="192" cy="192"/>
                            </a:xfrm>
                            <a:grpFill/>
                          </p:grpSpPr>
                          <p:sp>
                            <p:nvSpPr>
                              <p:cNvPr id="216" name="AutoShape 91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17" name="AutoShape 91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18" name="AutoShape 91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19" name="AutoShape 92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20" name="AutoShape 92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214" name="AutoShape 92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6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215" name="AutoShape 92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3024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190" name="Group 9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60" y="2832"/>
                        <a:ext cx="288" cy="240"/>
                        <a:chOff x="3360" y="2832"/>
                        <a:chExt cx="288" cy="240"/>
                      </a:xfrm>
                      <a:grpFill/>
                    </p:grpSpPr>
                    <p:sp>
                      <p:nvSpPr>
                        <p:cNvPr id="191" name="AutoShape 9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192" name="Group 92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88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193" name="AutoShape 9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194" name="AutoShape 9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195" name="AutoShape 9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00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196" name="Group 93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40" cy="240"/>
                            <a:chOff x="3360" y="2832"/>
                            <a:chExt cx="240" cy="240"/>
                          </a:xfrm>
                          <a:grpFill/>
                        </p:grpSpPr>
                        <p:sp>
                          <p:nvSpPr>
                            <p:cNvPr id="197" name="AutoShape 93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04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198" name="Group 93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08" y="2832"/>
                              <a:ext cx="192" cy="192"/>
                              <a:chOff x="3408" y="2832"/>
                              <a:chExt cx="192" cy="192"/>
                            </a:xfrm>
                            <a:grpFill/>
                          </p:grpSpPr>
                          <p:sp>
                            <p:nvSpPr>
                              <p:cNvPr id="201" name="AutoShape 9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02" name="AutoShape 9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03" name="AutoShape 93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04" name="AutoShape 93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205" name="AutoShape 9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99" name="AutoShape 93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6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200" name="AutoShape 93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3024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grpSp>
                  <p:nvGrpSpPr>
                    <p:cNvPr id="156" name="Group 940"/>
                    <p:cNvGrpSpPr>
                      <a:grpSpLocks/>
                    </p:cNvGrpSpPr>
                    <p:nvPr/>
                  </p:nvGrpSpPr>
                  <p:grpSpPr bwMode="auto">
                    <a:xfrm rot="3576142" flipV="1">
                      <a:off x="3792" y="2976"/>
                      <a:ext cx="384" cy="288"/>
                      <a:chOff x="3360" y="2784"/>
                      <a:chExt cx="384" cy="288"/>
                    </a:xfrm>
                    <a:grpFill/>
                  </p:grpSpPr>
                  <p:grpSp>
                    <p:nvGrpSpPr>
                      <p:cNvPr id="157" name="Group 941"/>
                      <p:cNvGrpSpPr>
                        <a:grpSpLocks/>
                      </p:cNvGrpSpPr>
                      <p:nvPr/>
                    </p:nvGrpSpPr>
                    <p:grpSpPr bwMode="auto">
                      <a:xfrm flipH="1">
                        <a:off x="3408" y="2784"/>
                        <a:ext cx="336" cy="240"/>
                        <a:chOff x="3360" y="2832"/>
                        <a:chExt cx="288" cy="240"/>
                      </a:xfrm>
                      <a:grpFill/>
                    </p:grpSpPr>
                    <p:sp>
                      <p:nvSpPr>
                        <p:cNvPr id="174" name="AutoShape 9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175" name="Group 94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88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176" name="AutoShape 9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177" name="AutoShape 9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178" name="AutoShape 9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00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179" name="Group 94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40" cy="240"/>
                            <a:chOff x="3360" y="2832"/>
                            <a:chExt cx="240" cy="240"/>
                          </a:xfrm>
                          <a:grpFill/>
                        </p:grpSpPr>
                        <p:sp>
                          <p:nvSpPr>
                            <p:cNvPr id="180" name="AutoShape 94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04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181" name="Group 94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08" y="2832"/>
                              <a:ext cx="192" cy="192"/>
                              <a:chOff x="3408" y="2832"/>
                              <a:chExt cx="192" cy="192"/>
                            </a:xfrm>
                            <a:grpFill/>
                          </p:grpSpPr>
                          <p:sp>
                            <p:nvSpPr>
                              <p:cNvPr id="184" name="AutoShape 95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85" name="AutoShape 95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86" name="AutoShape 95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87" name="AutoShape 95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88" name="AutoShape 95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82" name="AutoShape 95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6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183" name="AutoShape 95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3024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158" name="Group 9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60" y="2832"/>
                        <a:ext cx="288" cy="240"/>
                        <a:chOff x="3360" y="2832"/>
                        <a:chExt cx="288" cy="240"/>
                      </a:xfrm>
                      <a:grpFill/>
                    </p:grpSpPr>
                    <p:sp>
                      <p:nvSpPr>
                        <p:cNvPr id="159" name="AutoShape 95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04" y="2928"/>
                          <a:ext cx="48" cy="48"/>
                        </a:xfrm>
                        <a:prstGeom prst="cube">
                          <a:avLst>
                            <a:gd name="adj" fmla="val 25000"/>
                          </a:avLst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de-DE"/>
                        </a:p>
                      </p:txBody>
                    </p:sp>
                    <p:grpSp>
                      <p:nvGrpSpPr>
                        <p:cNvPr id="160" name="Group 95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0" y="2832"/>
                          <a:ext cx="288" cy="240"/>
                          <a:chOff x="3360" y="2832"/>
                          <a:chExt cx="288" cy="240"/>
                        </a:xfrm>
                        <a:grpFill/>
                      </p:grpSpPr>
                      <p:sp>
                        <p:nvSpPr>
                          <p:cNvPr id="161" name="AutoShape 9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162" name="AutoShape 9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56" y="2880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sp>
                        <p:nvSpPr>
                          <p:cNvPr id="163" name="AutoShape 9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600" y="2928"/>
                            <a:ext cx="48" cy="48"/>
                          </a:xfrm>
                          <a:prstGeom prst="cube">
                            <a:avLst>
                              <a:gd name="adj" fmla="val 25000"/>
                            </a:avLst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e-DE"/>
                          </a:p>
                        </p:txBody>
                      </p:sp>
                      <p:grpSp>
                        <p:nvGrpSpPr>
                          <p:cNvPr id="164" name="Group 96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0" y="2832"/>
                            <a:ext cx="240" cy="240"/>
                            <a:chOff x="3360" y="2832"/>
                            <a:chExt cx="240" cy="240"/>
                          </a:xfrm>
                          <a:grpFill/>
                        </p:grpSpPr>
                        <p:sp>
                          <p:nvSpPr>
                            <p:cNvPr id="165" name="AutoShape 9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04" y="2880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grpSp>
                          <p:nvGrpSpPr>
                            <p:cNvPr id="166" name="Group 96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08" y="2832"/>
                              <a:ext cx="192" cy="192"/>
                              <a:chOff x="3408" y="2832"/>
                              <a:chExt cx="192" cy="192"/>
                            </a:xfrm>
                            <a:grpFill/>
                          </p:grpSpPr>
                          <p:sp>
                            <p:nvSpPr>
                              <p:cNvPr id="169" name="AutoShape 96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56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70" name="AutoShape 96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71" name="AutoShape 96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408" y="2880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72" name="AutoShape 96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976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73" name="AutoShape 97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552" y="2832"/>
                                <a:ext cx="48" cy="48"/>
                              </a:xfrm>
                              <a:prstGeom prst="cube">
                                <a:avLst>
                                  <a:gd name="adj" fmla="val 25000"/>
                                </a:avLst>
                              </a:prstGeom>
                              <a:grpFill/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67" name="AutoShape 97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60" y="2928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  <p:sp>
                          <p:nvSpPr>
                            <p:cNvPr id="168" name="AutoShape 97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56" y="3024"/>
                              <a:ext cx="48" cy="48"/>
                            </a:xfrm>
                            <a:prstGeom prst="cube">
                              <a:avLst>
                                <a:gd name="adj" fmla="val 25000"/>
                              </a:avLst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</p:grpSp>
            </p:grpSp>
          </p:grp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?v=-</a:t>
            </a:r>
            <a:r>
              <a:rPr lang="cs-CZ" dirty="0" err="1" smtClean="0">
                <a:hlinkClick r:id="rId2"/>
              </a:rPr>
              <a:t>oaFN</a:t>
            </a:r>
            <a:r>
              <a:rPr lang="cs-CZ" dirty="0" smtClean="0">
                <a:hlinkClick r:id="rId2"/>
              </a:rPr>
              <a:t>-y6zt4</a:t>
            </a:r>
            <a:endParaRPr lang="cs-CZ" dirty="0" smtClean="0"/>
          </a:p>
          <a:p>
            <a:r>
              <a:rPr lang="cs-CZ" dirty="0" smtClean="0"/>
              <a:t>Popis pokusu</a:t>
            </a:r>
          </a:p>
          <a:p>
            <a:r>
              <a:rPr lang="cs-CZ" dirty="0" smtClean="0"/>
              <a:t>Chování hliníku v plameni</a:t>
            </a:r>
          </a:p>
          <a:p>
            <a:r>
              <a:rPr lang="cs-CZ" dirty="0" smtClean="0"/>
              <a:t>a) kousek hliníkového plíšku zahříváno v 	</a:t>
            </a:r>
            <a:r>
              <a:rPr lang="cs-CZ" dirty="0" smtClean="0"/>
              <a:t>plameni ….. žádné </a:t>
            </a:r>
            <a:r>
              <a:rPr lang="cs-CZ" dirty="0" smtClean="0"/>
              <a:t>změny</a:t>
            </a:r>
          </a:p>
          <a:p>
            <a:r>
              <a:rPr lang="cs-CZ" dirty="0" smtClean="0"/>
              <a:t>b) hliníkový prášek vsypaný do plamene… prudce 	vzplane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Teplota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C00000"/>
                </a:solidFill>
              </a:rPr>
              <a:t>Rychlost </a:t>
            </a:r>
            <a:r>
              <a:rPr lang="cs-CZ" i="1" dirty="0" err="1" smtClean="0">
                <a:solidFill>
                  <a:srgbClr val="C00000"/>
                </a:solidFill>
              </a:rPr>
              <a:t>chem</a:t>
            </a:r>
            <a:r>
              <a:rPr lang="cs-CZ" i="1" dirty="0" smtClean="0">
                <a:solidFill>
                  <a:srgbClr val="C00000"/>
                </a:solidFill>
              </a:rPr>
              <a:t>. reakce roste s teplotou reagujících látek</a:t>
            </a:r>
          </a:p>
          <a:p>
            <a:r>
              <a:rPr lang="cs-CZ" i="1" dirty="0" smtClean="0"/>
              <a:t>Tohoto faktu využíváme zejména při vaření, pečení, uchovávání potravin za nízké teploty</a:t>
            </a:r>
          </a:p>
          <a:p>
            <a:r>
              <a:rPr lang="cs-CZ" dirty="0" smtClean="0"/>
              <a:t>Platí van´t </a:t>
            </a:r>
            <a:r>
              <a:rPr lang="cs-CZ" dirty="0" err="1" smtClean="0"/>
              <a:t>Hofovo</a:t>
            </a:r>
            <a:r>
              <a:rPr lang="cs-CZ" dirty="0" smtClean="0"/>
              <a:t> pravidlo :</a:t>
            </a:r>
          </a:p>
          <a:p>
            <a:r>
              <a:rPr lang="cs-CZ" i="1" dirty="0" smtClean="0">
                <a:solidFill>
                  <a:schemeClr val="bg2">
                    <a:lumMod val="50000"/>
                  </a:schemeClr>
                </a:solidFill>
              </a:rPr>
              <a:t>Při zvýšení teploty chemické reakce o 10°C se zvýší její rychlost dva až čtyřikrát</a:t>
            </a:r>
          </a:p>
          <a:p>
            <a:r>
              <a:rPr lang="cs-CZ" dirty="0" smtClean="0"/>
              <a:t>Vyšší teplota urychluje pohyb částic          větší pravděpodobnost jejich srážky</a:t>
            </a: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6228184" y="458112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?v=rAL83xoH-</a:t>
            </a:r>
            <a:r>
              <a:rPr lang="cs-CZ" dirty="0" err="1" smtClean="0">
                <a:hlinkClick r:id="rId2"/>
              </a:rPr>
              <a:t>fc</a:t>
            </a:r>
            <a:endParaRPr lang="cs-CZ" dirty="0" smtClean="0"/>
          </a:p>
          <a:p>
            <a:r>
              <a:rPr lang="cs-CZ" dirty="0" smtClean="0"/>
              <a:t>Popis pokusu</a:t>
            </a:r>
          </a:p>
          <a:p>
            <a:r>
              <a:rPr lang="cs-CZ" dirty="0" smtClean="0"/>
              <a:t>Reakce železa s kyselinou chlorovodíkovou za vzniku vodíku a chloridu železnatého</a:t>
            </a:r>
          </a:p>
          <a:p>
            <a:r>
              <a:rPr lang="cs-CZ" dirty="0" smtClean="0"/>
              <a:t>a) teplota kyseliny </a:t>
            </a:r>
            <a:r>
              <a:rPr lang="cs-CZ" dirty="0" smtClean="0"/>
              <a:t>20 °</a:t>
            </a:r>
            <a:r>
              <a:rPr lang="cs-CZ" dirty="0" smtClean="0"/>
              <a:t>C </a:t>
            </a:r>
            <a:r>
              <a:rPr lang="cs-CZ" dirty="0" smtClean="0"/>
              <a:t>…….. pomalý </a:t>
            </a:r>
            <a:r>
              <a:rPr lang="cs-CZ" dirty="0" smtClean="0"/>
              <a:t>průběh 	reakce</a:t>
            </a:r>
          </a:p>
          <a:p>
            <a:r>
              <a:rPr lang="cs-CZ" dirty="0" smtClean="0"/>
              <a:t>b) teplota kyseliny </a:t>
            </a:r>
            <a:r>
              <a:rPr lang="cs-CZ" dirty="0" smtClean="0"/>
              <a:t>60 °C ……… bouřlivý </a:t>
            </a:r>
            <a:r>
              <a:rPr lang="cs-CZ" dirty="0" smtClean="0"/>
              <a:t>průběh 	reakce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Čím větší koncentrace látek, tím je</a:t>
            </a:r>
          </a:p>
          <a:p>
            <a:r>
              <a:rPr lang="cs-CZ" dirty="0" smtClean="0"/>
              <a:t>Větší pravděpodobnost jejich setkání, a tedy reakce</a:t>
            </a:r>
          </a:p>
          <a:p>
            <a:r>
              <a:rPr lang="cs-CZ" dirty="0" smtClean="0"/>
              <a:t>Čím více částic je na povrchu pevné látky, tím větší je rychlost </a:t>
            </a:r>
            <a:r>
              <a:rPr lang="cs-CZ" dirty="0" err="1" smtClean="0"/>
              <a:t>chem</a:t>
            </a:r>
            <a:r>
              <a:rPr lang="cs-CZ" dirty="0" smtClean="0"/>
              <a:t>. reakce</a:t>
            </a:r>
          </a:p>
          <a:p>
            <a:r>
              <a:rPr lang="cs-CZ" dirty="0" smtClean="0"/>
              <a:t>K uskutečnění </a:t>
            </a:r>
            <a:r>
              <a:rPr lang="cs-CZ" dirty="0" err="1" smtClean="0"/>
              <a:t>chem</a:t>
            </a:r>
            <a:r>
              <a:rPr lang="cs-CZ" dirty="0" smtClean="0"/>
              <a:t>. reakce musí mít částice dostatečnou energii ( aktivační)</a:t>
            </a:r>
          </a:p>
          <a:p>
            <a:r>
              <a:rPr lang="cs-CZ" dirty="0" smtClean="0"/>
              <a:t>Počet částic, které mají větší energii, než je její určitá hodnota roste s teplotou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Katalyzátor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Katalysis</a:t>
            </a:r>
            <a:r>
              <a:rPr lang="cs-CZ" dirty="0" smtClean="0"/>
              <a:t> </a:t>
            </a:r>
            <a:r>
              <a:rPr lang="cs-CZ" dirty="0" smtClean="0"/>
              <a:t>– řecké </a:t>
            </a:r>
            <a:r>
              <a:rPr lang="cs-CZ" dirty="0" smtClean="0"/>
              <a:t>slovo – odstranění překážky</a:t>
            </a:r>
          </a:p>
          <a:p>
            <a:r>
              <a:rPr lang="cs-CZ" dirty="0" smtClean="0"/>
              <a:t>Ovlivňují rychlost </a:t>
            </a:r>
            <a:r>
              <a:rPr lang="cs-CZ" dirty="0" err="1" smtClean="0"/>
              <a:t>chem</a:t>
            </a:r>
            <a:r>
              <a:rPr lang="cs-CZ" dirty="0" smtClean="0"/>
              <a:t>. reakce, ačkoli se jí zdánlivě neúčastní</a:t>
            </a:r>
          </a:p>
          <a:p>
            <a:r>
              <a:rPr lang="cs-CZ" dirty="0" smtClean="0"/>
              <a:t>Vytvářejí s některou výchozí látkou ( nestálou sloučeninou) meziprodukt, který se v průběhu reakce mění na produkt a katalyzátor se obnovuje v původní podobě</a:t>
            </a:r>
          </a:p>
          <a:p>
            <a:r>
              <a:rPr lang="cs-CZ" i="1" dirty="0" smtClean="0">
                <a:solidFill>
                  <a:srgbClr val="C00000"/>
                </a:solidFill>
              </a:rPr>
              <a:t>Katalyzátor umožňuje takový průběh reakce, při kterém je potřeba menší aktivační energie.</a:t>
            </a:r>
          </a:p>
          <a:p>
            <a:r>
              <a:rPr lang="cs-CZ" dirty="0" smtClean="0"/>
              <a:t>Katalyzátory se uplatňují v chemických výrobách( výroba kyseliny sírové, amoniaku, plastů….)</a:t>
            </a:r>
          </a:p>
          <a:p>
            <a:r>
              <a:rPr lang="cs-CZ" dirty="0" smtClean="0"/>
              <a:t>V organismech takovým látkám říkáme </a:t>
            </a:r>
            <a:r>
              <a:rPr lang="cs-CZ" b="1" dirty="0" smtClean="0"/>
              <a:t>biokatalyzátory</a:t>
            </a:r>
            <a:endParaRPr lang="cs-CZ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Uplatnění katalyzátorů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cs-CZ" i="1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Katalyzátory se uplatňují v chemických výrobách( výroba kyseliny sírové, amoniaku, plastů….)</a:t>
            </a:r>
          </a:p>
          <a:p>
            <a:r>
              <a:rPr lang="cs-CZ" dirty="0" smtClean="0"/>
              <a:t>V organismech takovým látkám říkáme </a:t>
            </a:r>
            <a:r>
              <a:rPr lang="cs-CZ" b="1" dirty="0" smtClean="0"/>
              <a:t>biokatalyzátory nebo enzymy.</a:t>
            </a:r>
          </a:p>
          <a:p>
            <a:r>
              <a:rPr lang="cs-CZ" b="1" dirty="0" smtClean="0"/>
              <a:t>Inhibitory – </a:t>
            </a:r>
            <a:r>
              <a:rPr lang="cs-CZ" dirty="0" smtClean="0"/>
              <a:t>látky,které zpomalují rychlost </a:t>
            </a:r>
            <a:r>
              <a:rPr lang="cs-CZ" dirty="0" err="1" smtClean="0"/>
              <a:t>chem</a:t>
            </a:r>
            <a:r>
              <a:rPr lang="cs-CZ" dirty="0" smtClean="0"/>
              <a:t>. reakcí </a:t>
            </a:r>
          </a:p>
          <a:p>
            <a:r>
              <a:rPr lang="cs-CZ" dirty="0" smtClean="0"/>
              <a:t>Např. v potravinářství se používají </a:t>
            </a:r>
            <a:r>
              <a:rPr lang="cs-CZ" b="1" dirty="0" smtClean="0"/>
              <a:t>stabilizátory</a:t>
            </a:r>
          </a:p>
          <a:p>
            <a:r>
              <a:rPr lang="cs-CZ" dirty="0" smtClean="0"/>
              <a:t>v  majonézách, kečupech, marmeládách</a:t>
            </a:r>
          </a:p>
          <a:p>
            <a:r>
              <a:rPr lang="cs-CZ" dirty="0" smtClean="0"/>
              <a:t>Udržují vzhled, chuť barvu a prodlužují trvanlivost</a:t>
            </a:r>
          </a:p>
          <a:p>
            <a:r>
              <a:rPr lang="cs-CZ" dirty="0" smtClean="0"/>
              <a:t>Označují se E4.. + 2 další číslice </a:t>
            </a:r>
          </a:p>
          <a:p>
            <a:r>
              <a:rPr lang="cs-CZ" dirty="0" smtClean="0"/>
              <a:t>Automobilový katalyzátor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?v=rGP1AWacDxY</a:t>
            </a:r>
            <a:endParaRPr lang="cs-CZ" dirty="0" smtClean="0"/>
          </a:p>
          <a:p>
            <a:r>
              <a:rPr lang="cs-CZ" dirty="0" smtClean="0"/>
              <a:t>Popis pokusu</a:t>
            </a:r>
          </a:p>
          <a:p>
            <a:r>
              <a:rPr lang="cs-CZ" dirty="0" smtClean="0"/>
              <a:t>Rozklad peroxidu vodíku na kyslík a vodu</a:t>
            </a:r>
          </a:p>
          <a:p>
            <a:r>
              <a:rPr lang="cs-CZ" dirty="0" smtClean="0"/>
              <a:t>a) za normálních podmínek velmi </a:t>
            </a:r>
            <a:r>
              <a:rPr lang="cs-CZ" dirty="0" smtClean="0"/>
              <a:t>pomalý … nepozorujeme </a:t>
            </a:r>
            <a:r>
              <a:rPr lang="cs-CZ" dirty="0" smtClean="0"/>
              <a:t>změny</a:t>
            </a:r>
          </a:p>
          <a:p>
            <a:r>
              <a:rPr lang="cs-CZ" dirty="0" smtClean="0"/>
              <a:t>b) při použití katalyzátoru chloridu železitého 	proběhne rozklad velmi rychle a vzniklý kyslík 	můžeme dokázat doutnající špejlí, která vzplane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Doplňte tabulku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67544" y="2673712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93680">
                <a:tc>
                  <a:txBody>
                    <a:bodyPr/>
                    <a:lstStyle/>
                    <a:p>
                      <a:r>
                        <a:rPr lang="cs-CZ" dirty="0" smtClean="0"/>
                        <a:t>faktor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Rychlost chemické reakce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vysvětlení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Zvětšení koncentrace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Zvýšení teploty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Zvětšení povrchu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Katalyzátor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Rychlost chemické reakce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Vlivy na rychlost chemické reakce</a:t>
            </a:r>
            <a:endParaRPr lang="cs-CZ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Doplňte tabulku- řešení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67544" y="2220952"/>
          <a:ext cx="82296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93680">
                <a:tc>
                  <a:txBody>
                    <a:bodyPr/>
                    <a:lstStyle/>
                    <a:p>
                      <a:r>
                        <a:rPr lang="cs-CZ" dirty="0" smtClean="0"/>
                        <a:t>faktor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Rychlost chemické reakce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vysvětlení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Zvětšení koncentrace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Zvětšuje 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Zvětšuje se počet srážek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Zvýšení teploty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Zvětšuje se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Zvyšuje se energie částic, tím stoupá</a:t>
                      </a:r>
                      <a:r>
                        <a:rPr lang="cs-CZ" baseline="0" dirty="0" smtClean="0"/>
                        <a:t> pravděpodobnost srážek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Zvětšení povrchu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Zvětšuje 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Větší pravděpodobnost</a:t>
                      </a:r>
                      <a:r>
                        <a:rPr lang="cs-CZ" baseline="0" dirty="0" smtClean="0"/>
                        <a:t> srážek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Katalyzátor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Zvětšuje</a:t>
                      </a:r>
                      <a:r>
                        <a:rPr lang="cs-CZ" baseline="0" dirty="0" smtClean="0"/>
                        <a:t> 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Zvyšuje aktivační energii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Použité zdroje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http://www.komenskeho66.cz/</a:t>
            </a:r>
            <a:r>
              <a:rPr lang="cs-CZ" dirty="0" err="1" smtClean="0">
                <a:hlinkClick r:id="rId2"/>
              </a:rPr>
              <a:t>materialy</a:t>
            </a:r>
            <a:r>
              <a:rPr lang="cs-CZ" dirty="0" smtClean="0">
                <a:hlinkClick r:id="rId2"/>
              </a:rPr>
              <a:t>/chemie/WEB-CHEMIE8/</a:t>
            </a:r>
            <a:r>
              <a:rPr lang="cs-CZ" dirty="0" err="1" smtClean="0">
                <a:hlinkClick r:id="rId2"/>
              </a:rPr>
              <a:t>obrazky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priprvodiku.jpg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http://vyuka.zsjarose.cz/index.php?action=lesson_detail&amp;id=1121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Rychlost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reakce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937760"/>
          </a:xfrm>
        </p:spPr>
        <p:txBody>
          <a:bodyPr>
            <a:normAutofit/>
          </a:bodyPr>
          <a:lstStyle/>
          <a:p>
            <a:r>
              <a:rPr lang="cs-CZ" dirty="0" smtClean="0"/>
              <a:t>Rychlostí </a:t>
            </a:r>
            <a:r>
              <a:rPr lang="cs-CZ" dirty="0" err="1" smtClean="0"/>
              <a:t>chem</a:t>
            </a:r>
            <a:r>
              <a:rPr lang="cs-CZ" dirty="0" smtClean="0"/>
              <a:t>. reakce </a:t>
            </a:r>
            <a:r>
              <a:rPr lang="cs-CZ" dirty="0" smtClean="0"/>
              <a:t>se zabývá </a:t>
            </a:r>
            <a:r>
              <a:rPr lang="cs-CZ" i="1" dirty="0" smtClean="0">
                <a:solidFill>
                  <a:srgbClr val="00B050"/>
                </a:solidFill>
              </a:rPr>
              <a:t>reakční kinetika</a:t>
            </a:r>
          </a:p>
          <a:p>
            <a:r>
              <a:rPr lang="cs-CZ" dirty="0" smtClean="0"/>
              <a:t>Studuje nejen rychlost, ale i faktory,které ji ovlivňují</a:t>
            </a:r>
          </a:p>
          <a:p>
            <a:r>
              <a:rPr lang="cs-CZ" dirty="0" smtClean="0"/>
              <a:t>Rychlost </a:t>
            </a:r>
            <a:r>
              <a:rPr lang="cs-CZ" dirty="0" err="1" smtClean="0"/>
              <a:t>chem</a:t>
            </a:r>
            <a:r>
              <a:rPr lang="cs-CZ" dirty="0" smtClean="0"/>
              <a:t>. reakce </a:t>
            </a:r>
            <a:r>
              <a:rPr lang="cs-CZ" dirty="0" smtClean="0"/>
              <a:t>je společným znakem všech reakcí</a:t>
            </a:r>
          </a:p>
          <a:p>
            <a:r>
              <a:rPr lang="cs-CZ" dirty="0" smtClean="0"/>
              <a:t>Pomalé reakce</a:t>
            </a:r>
          </a:p>
          <a:p>
            <a:pPr lvl="1"/>
            <a:r>
              <a:rPr lang="cs-CZ" dirty="0" smtClean="0"/>
              <a:t> tlení, uhelnatění</a:t>
            </a:r>
            <a:r>
              <a:rPr lang="cs-CZ" dirty="0" smtClean="0"/>
              <a:t>, rezivění </a:t>
            </a:r>
            <a:r>
              <a:rPr lang="cs-CZ" dirty="0" smtClean="0"/>
              <a:t>železa</a:t>
            </a:r>
          </a:p>
          <a:p>
            <a:r>
              <a:rPr lang="cs-CZ" dirty="0" smtClean="0"/>
              <a:t>Rychlé reakce</a:t>
            </a:r>
          </a:p>
          <a:p>
            <a:pPr lvl="1"/>
            <a:r>
              <a:rPr lang="cs-CZ" dirty="0" smtClean="0"/>
              <a:t>  hoření</a:t>
            </a:r>
            <a:r>
              <a:rPr lang="cs-CZ" dirty="0" smtClean="0"/>
              <a:t>, výbuchy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Rychlost chemické reakce se vyjadřuje jako změna látkového množství nebo změna koncentrace za jednotku času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čem závisí rychlost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reakce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937760"/>
          </a:xfrm>
        </p:spPr>
        <p:txBody>
          <a:bodyPr/>
          <a:lstStyle/>
          <a:p>
            <a:r>
              <a:rPr lang="cs-CZ" dirty="0" smtClean="0"/>
              <a:t>Prvním předpokladem chemické reakce je setkání (</a:t>
            </a:r>
            <a:r>
              <a:rPr lang="cs-CZ" i="1" dirty="0" smtClean="0"/>
              <a:t>srážka</a:t>
            </a:r>
            <a:r>
              <a:rPr lang="cs-CZ" dirty="0" smtClean="0"/>
              <a:t>) molekul. </a:t>
            </a:r>
          </a:p>
          <a:p>
            <a:r>
              <a:rPr lang="cs-CZ" dirty="0" smtClean="0"/>
              <a:t>Částice musí mít </a:t>
            </a:r>
            <a:r>
              <a:rPr lang="cs-CZ" i="1" dirty="0" smtClean="0">
                <a:solidFill>
                  <a:srgbClr val="00B050"/>
                </a:solidFill>
              </a:rPr>
              <a:t>minimální energii</a:t>
            </a:r>
            <a:r>
              <a:rPr lang="cs-CZ" dirty="0" smtClean="0"/>
              <a:t>, aby ke srážce došlo tzv. </a:t>
            </a:r>
            <a:r>
              <a:rPr lang="cs-CZ" i="1" dirty="0" smtClean="0">
                <a:solidFill>
                  <a:srgbClr val="FF0000"/>
                </a:solidFill>
              </a:rPr>
              <a:t>aktivační energie </a:t>
            </a:r>
          </a:p>
          <a:p>
            <a:r>
              <a:rPr lang="cs-CZ" i="1" dirty="0" smtClean="0"/>
              <a:t>K zahájení reakce někdy stačí pouze tato minimální energie</a:t>
            </a:r>
            <a:r>
              <a:rPr lang="cs-CZ" i="1" dirty="0" smtClean="0"/>
              <a:t>, jindy </a:t>
            </a:r>
            <a:r>
              <a:rPr lang="cs-CZ" i="1" dirty="0" smtClean="0"/>
              <a:t>se musí energie dodávat po celou dobu </a:t>
            </a:r>
          </a:p>
          <a:p>
            <a:r>
              <a:rPr lang="cs-CZ" i="1" dirty="0" smtClean="0"/>
              <a:t>např. endotermické reakce</a:t>
            </a:r>
            <a:endParaRPr lang="cs-CZ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8229600" cy="990600"/>
          </a:xfrm>
        </p:spPr>
        <p:txBody>
          <a:bodyPr anchor="ctr" anchorCtr="1"/>
          <a:lstStyle/>
          <a:p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Srážková teorie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2060848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vhodná prostorová orientace částic: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8100392" y="4797152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245" name="Oval 6"/>
          <p:cNvSpPr>
            <a:spLocks noChangeArrowheads="1"/>
          </p:cNvSpPr>
          <p:nvPr/>
        </p:nvSpPr>
        <p:spPr bwMode="auto">
          <a:xfrm>
            <a:off x="1600200" y="3733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246" name="Oval 7"/>
          <p:cNvSpPr>
            <a:spLocks noChangeArrowheads="1"/>
          </p:cNvSpPr>
          <p:nvPr/>
        </p:nvSpPr>
        <p:spPr bwMode="auto">
          <a:xfrm>
            <a:off x="2438400" y="3276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247" name="Oval 8"/>
          <p:cNvSpPr>
            <a:spLocks noChangeArrowheads="1"/>
          </p:cNvSpPr>
          <p:nvPr/>
        </p:nvSpPr>
        <p:spPr bwMode="auto">
          <a:xfrm>
            <a:off x="2438400" y="37338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248" name="Oval 9"/>
          <p:cNvSpPr>
            <a:spLocks noChangeArrowheads="1"/>
          </p:cNvSpPr>
          <p:nvPr/>
        </p:nvSpPr>
        <p:spPr bwMode="auto">
          <a:xfrm>
            <a:off x="4343400" y="32004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249" name="Oval 10"/>
          <p:cNvSpPr>
            <a:spLocks noChangeArrowheads="1"/>
          </p:cNvSpPr>
          <p:nvPr/>
        </p:nvSpPr>
        <p:spPr bwMode="auto">
          <a:xfrm>
            <a:off x="4343400" y="3657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250" name="Oval 11"/>
          <p:cNvSpPr>
            <a:spLocks noChangeArrowheads="1"/>
          </p:cNvSpPr>
          <p:nvPr/>
        </p:nvSpPr>
        <p:spPr bwMode="auto">
          <a:xfrm>
            <a:off x="4267200" y="35052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251" name="Oval 12"/>
          <p:cNvSpPr>
            <a:spLocks noChangeArrowheads="1"/>
          </p:cNvSpPr>
          <p:nvPr/>
        </p:nvSpPr>
        <p:spPr bwMode="auto">
          <a:xfrm>
            <a:off x="42672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252" name="Oval 13"/>
          <p:cNvSpPr>
            <a:spLocks noChangeArrowheads="1"/>
          </p:cNvSpPr>
          <p:nvPr/>
        </p:nvSpPr>
        <p:spPr bwMode="auto">
          <a:xfrm>
            <a:off x="6096000" y="32004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253" name="Oval 14"/>
          <p:cNvSpPr>
            <a:spLocks noChangeArrowheads="1"/>
          </p:cNvSpPr>
          <p:nvPr/>
        </p:nvSpPr>
        <p:spPr bwMode="auto">
          <a:xfrm>
            <a:off x="6096000" y="3657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254" name="Oval 16"/>
          <p:cNvSpPr>
            <a:spLocks noChangeArrowheads="1"/>
          </p:cNvSpPr>
          <p:nvPr/>
        </p:nvSpPr>
        <p:spPr bwMode="auto">
          <a:xfrm rot="-2801081">
            <a:off x="5943600" y="3962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255" name="Oval 17"/>
          <p:cNvSpPr>
            <a:spLocks noChangeArrowheads="1"/>
          </p:cNvSpPr>
          <p:nvPr/>
        </p:nvSpPr>
        <p:spPr bwMode="auto">
          <a:xfrm rot="-2801081">
            <a:off x="5943600" y="4114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10256" name="Text Box 18"/>
          <p:cNvSpPr txBox="1">
            <a:spLocks noChangeArrowheads="1"/>
          </p:cNvSpPr>
          <p:nvPr/>
        </p:nvSpPr>
        <p:spPr bwMode="auto">
          <a:xfrm>
            <a:off x="1476375" y="440055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/>
              <a:t>H</a:t>
            </a:r>
            <a:r>
              <a:rPr lang="cs-CZ" sz="2000" baseline="-25000"/>
              <a:t>2</a:t>
            </a:r>
            <a:endParaRPr lang="cs-CZ" sz="2000"/>
          </a:p>
        </p:txBody>
      </p:sp>
      <p:sp>
        <p:nvSpPr>
          <p:cNvPr id="10257" name="Text Box 19"/>
          <p:cNvSpPr txBox="1">
            <a:spLocks noChangeArrowheads="1"/>
          </p:cNvSpPr>
          <p:nvPr/>
        </p:nvSpPr>
        <p:spPr bwMode="auto">
          <a:xfrm>
            <a:off x="2484438" y="440055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/>
              <a:t>I</a:t>
            </a:r>
            <a:r>
              <a:rPr lang="cs-CZ" sz="2000" baseline="-25000"/>
              <a:t>2</a:t>
            </a:r>
            <a:endParaRPr lang="cs-CZ" sz="2000"/>
          </a:p>
        </p:txBody>
      </p:sp>
      <p:sp>
        <p:nvSpPr>
          <p:cNvPr id="10258" name="Text Box 20"/>
          <p:cNvSpPr txBox="1">
            <a:spLocks noChangeArrowheads="1"/>
          </p:cNvSpPr>
          <p:nvPr/>
        </p:nvSpPr>
        <p:spPr bwMode="auto">
          <a:xfrm>
            <a:off x="3851275" y="4402138"/>
            <a:ext cx="1728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/>
              <a:t>účinná srážka</a:t>
            </a:r>
          </a:p>
        </p:txBody>
      </p:sp>
      <p:sp>
        <p:nvSpPr>
          <p:cNvPr id="10259" name="Text Box 21"/>
          <p:cNvSpPr txBox="1">
            <a:spLocks noChangeArrowheads="1"/>
          </p:cNvSpPr>
          <p:nvPr/>
        </p:nvSpPr>
        <p:spPr bwMode="auto">
          <a:xfrm>
            <a:off x="5580063" y="4402138"/>
            <a:ext cx="2420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/>
              <a:t>neúčinná srážka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11560" y="126876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 každá srážka částic je účinná </a:t>
            </a:r>
            <a:endParaRPr lang="cs-CZ" dirty="0"/>
          </a:p>
        </p:txBody>
      </p:sp>
      <p:sp>
        <p:nvSpPr>
          <p:cNvPr id="21" name="Šipka doprava 20"/>
          <p:cNvSpPr/>
          <p:nvPr/>
        </p:nvSpPr>
        <p:spPr>
          <a:xfrm>
            <a:off x="4211960" y="1412776"/>
            <a:ext cx="79208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Koncentrace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Rychlost chemické reakce závisí na koncentraci látek v roztoku</a:t>
            </a:r>
          </a:p>
          <a:p>
            <a:r>
              <a:rPr lang="cs-CZ" dirty="0" smtClean="0"/>
              <a:t>Měřením bylo zjištěno, že </a:t>
            </a:r>
            <a:r>
              <a:rPr lang="cs-CZ" dirty="0" smtClean="0">
                <a:solidFill>
                  <a:srgbClr val="C00000"/>
                </a:solidFill>
              </a:rPr>
              <a:t>rychlost reakce roste s rostoucí koncentrací reagujících látek</a:t>
            </a:r>
          </a:p>
          <a:p>
            <a:r>
              <a:rPr lang="cs-CZ" dirty="0" smtClean="0"/>
              <a:t>Rychlost reakce se v jejím průběhu mění a zmenšuje s tím, jak ubývají výchozí látky</a:t>
            </a:r>
          </a:p>
          <a:p>
            <a:r>
              <a:rPr lang="cs-CZ" dirty="0" smtClean="0"/>
              <a:t>Připomeňme. Rychlost reakce může ovlivnit i druh </a:t>
            </a:r>
            <a:r>
              <a:rPr lang="cs-CZ" dirty="0" smtClean="0"/>
              <a:t>kyseliny</a:t>
            </a:r>
            <a:endParaRPr lang="cs-CZ" dirty="0" smtClean="0"/>
          </a:p>
          <a:p>
            <a:r>
              <a:rPr lang="cs-CZ" dirty="0" smtClean="0"/>
              <a:t>Koncentrovaná kyselina sírová se železem nereaguje, ale zředěná ano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Molární koncentrace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Důležitý faktor ovlivňující rychlost </a:t>
            </a:r>
            <a:r>
              <a:rPr lang="cs-CZ" dirty="0" err="1" smtClean="0"/>
              <a:t>chem</a:t>
            </a:r>
            <a:r>
              <a:rPr lang="cs-CZ" dirty="0" smtClean="0"/>
              <a:t>. reakce</a:t>
            </a:r>
          </a:p>
          <a:p>
            <a:r>
              <a:rPr lang="cs-CZ" dirty="0" smtClean="0"/>
              <a:t>Udává počet molů látky rozpuštěné v určitém množství roztoku</a:t>
            </a:r>
          </a:p>
          <a:p>
            <a:r>
              <a:rPr lang="cs-CZ" dirty="0" smtClean="0"/>
              <a:t>Značí se : c</a:t>
            </a:r>
          </a:p>
          <a:p>
            <a:r>
              <a:rPr lang="cs-CZ" dirty="0" smtClean="0"/>
              <a:t>Výpočet podle </a:t>
            </a:r>
            <a:r>
              <a:rPr lang="cs-CZ" dirty="0" smtClean="0"/>
              <a:t>vztahu: </a:t>
            </a:r>
            <a:r>
              <a:rPr lang="cs-CZ" b="1" dirty="0" smtClean="0"/>
              <a:t>c = n/V</a:t>
            </a:r>
          </a:p>
          <a:p>
            <a:r>
              <a:rPr lang="cs-CZ" dirty="0" smtClean="0"/>
              <a:t>n …. látkové </a:t>
            </a:r>
            <a:r>
              <a:rPr lang="cs-CZ" dirty="0" smtClean="0"/>
              <a:t>množství (počet molů)</a:t>
            </a:r>
          </a:p>
          <a:p>
            <a:r>
              <a:rPr lang="cs-CZ" dirty="0" smtClean="0"/>
              <a:t>V …. objem</a:t>
            </a:r>
            <a:endParaRPr lang="cs-CZ" dirty="0" smtClean="0"/>
          </a:p>
          <a:p>
            <a:r>
              <a:rPr lang="cs-CZ" dirty="0" smtClean="0"/>
              <a:t>Jednota: </a:t>
            </a:r>
            <a:r>
              <a:rPr lang="cs-CZ" dirty="0" smtClean="0"/>
              <a:t>mol/dm</a:t>
            </a:r>
            <a:r>
              <a:rPr lang="cs-CZ" baseline="30000" dirty="0" smtClean="0"/>
              <a:t>3</a:t>
            </a:r>
          </a:p>
          <a:p>
            <a:pPr>
              <a:buNone/>
            </a:pPr>
            <a:endParaRPr lang="cs-CZ" baseline="30000" dirty="0" smtClean="0"/>
          </a:p>
          <a:p>
            <a:endParaRPr lang="cs-CZ" baseline="30000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067944" y="3068960"/>
            <a:ext cx="129614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14350"/>
            <a:ext cx="83820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611560" y="3212976"/>
            <a:ext cx="221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Nižší koncentrace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3568" y="6309320"/>
            <a:ext cx="226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Vyšší koncentrace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Molární koncentrace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vlivem koncentrace  musíme počítat při tzv. mezní koncentraci</a:t>
            </a:r>
          </a:p>
          <a:p>
            <a:r>
              <a:rPr lang="cs-CZ" dirty="0" smtClean="0"/>
              <a:t>Koncentrace , při které reakce proběhne nebo neproběhne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92080" y="2996952"/>
            <a:ext cx="733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Jaké množství vodíku</a:t>
            </a:r>
          </a:p>
          <a:p>
            <a:r>
              <a:rPr lang="cs-CZ" dirty="0" smtClean="0"/>
              <a:t>přítomného ve vzduchu</a:t>
            </a:r>
          </a:p>
          <a:p>
            <a:r>
              <a:rPr lang="cs-CZ" dirty="0" smtClean="0"/>
              <a:t>Způsobí výbuch?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64088" y="4437112"/>
            <a:ext cx="2708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Toto rozmezí = mezní</a:t>
            </a:r>
          </a:p>
          <a:p>
            <a:r>
              <a:rPr lang="cs-CZ" dirty="0" smtClean="0"/>
              <a:t>koncentrace</a:t>
            </a:r>
            <a:endParaRPr lang="cs-CZ" dirty="0"/>
          </a:p>
        </p:txBody>
      </p:sp>
      <p:pic>
        <p:nvPicPr>
          <p:cNvPr id="3074" name="Picture 2" descr="http://www.komenskeho66.cz/materialy/chemie/WEB-CHEMIE8/obrazky/priprvodik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56992"/>
            <a:ext cx="3024336" cy="2684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1252</TotalTime>
  <Words>815</Words>
  <Application>Microsoft Office PowerPoint</Application>
  <PresentationFormat>Předvádění na obrazovce (4:3)</PresentationFormat>
  <Paragraphs>158</Paragraphs>
  <Slides>21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Původ</vt:lpstr>
      <vt:lpstr>Snímek 1</vt:lpstr>
      <vt:lpstr>Rychlost chemické reakce</vt:lpstr>
      <vt:lpstr>Rychlost chem. reakce</vt:lpstr>
      <vt:lpstr>Na čem závisí rychlost chem. reakce</vt:lpstr>
      <vt:lpstr>Srážková teorie</vt:lpstr>
      <vt:lpstr>Koncentrace</vt:lpstr>
      <vt:lpstr>Molární koncentrace</vt:lpstr>
      <vt:lpstr>Snímek 8</vt:lpstr>
      <vt:lpstr>Molární koncentrace</vt:lpstr>
      <vt:lpstr>Video</vt:lpstr>
      <vt:lpstr>Velikost povrchu</vt:lpstr>
      <vt:lpstr>Video</vt:lpstr>
      <vt:lpstr>Teplota</vt:lpstr>
      <vt:lpstr>Video</vt:lpstr>
      <vt:lpstr>Závěr</vt:lpstr>
      <vt:lpstr>Katalyzátor</vt:lpstr>
      <vt:lpstr>Uplatnění katalyzátorů</vt:lpstr>
      <vt:lpstr>Video</vt:lpstr>
      <vt:lpstr>Doplňte tabulku</vt:lpstr>
      <vt:lpstr>Doplňte tabulku- řešení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chemické reakce</dc:title>
  <dc:creator>vrtiskova</dc:creator>
  <cp:lastModifiedBy>vrtiskova</cp:lastModifiedBy>
  <cp:revision>39</cp:revision>
  <dcterms:created xsi:type="dcterms:W3CDTF">2013-03-02T11:31:45Z</dcterms:created>
  <dcterms:modified xsi:type="dcterms:W3CDTF">2013-03-09T20:37:40Z</dcterms:modified>
</cp:coreProperties>
</file>