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641C-8837-446D-B460-553CDF81C2C0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B3CA-DED9-46C6-93C5-507061F6E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Prezentace_aplikace_Microsoft_Office_PowerPoint2.ppt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918648" cy="2304255"/>
          </a:xfrm>
        </p:spPr>
        <p:txBody>
          <a:bodyPr/>
          <a:lstStyle/>
          <a:p>
            <a:r>
              <a:rPr lang="cs-CZ" dirty="0" smtClean="0"/>
              <a:t>SEASONS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67744" y="1988840"/>
          <a:ext cx="4568825" cy="3425825"/>
        </p:xfrm>
        <a:graphic>
          <a:graphicData uri="http://schemas.openxmlformats.org/presentationml/2006/ole">
            <p:oleObj spid="_x0000_s1026" name="Prezentace" r:id="rId3" imgW="4569087" imgH="3425985" progId="PowerPoint.Show.12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642910" y="571480"/>
          <a:ext cx="7129126" cy="5345606"/>
        </p:xfrm>
        <a:graphic>
          <a:graphicData uri="http://schemas.openxmlformats.org/presentationml/2006/ole">
            <p:oleObj spid="_x0000_s1027" name="Prezentace" r:id="rId4" imgW="3261507" imgH="2444498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Vocabulary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month</a:t>
            </a:r>
            <a:r>
              <a:rPr lang="cs-CZ" sz="2000" dirty="0" smtClean="0"/>
              <a:t>		</a:t>
            </a:r>
            <a:r>
              <a:rPr lang="cs-CZ" sz="2000" dirty="0" err="1" smtClean="0"/>
              <a:t>January</a:t>
            </a:r>
            <a:r>
              <a:rPr lang="cs-CZ" sz="2000" dirty="0" smtClean="0"/>
              <a:t>		August	</a:t>
            </a:r>
          </a:p>
          <a:p>
            <a:pPr>
              <a:buNone/>
            </a:pPr>
            <a:r>
              <a:rPr lang="cs-CZ" sz="2000" dirty="0" smtClean="0"/>
              <a:t>	 </a:t>
            </a:r>
            <a:r>
              <a:rPr lang="cs-CZ" sz="2000" dirty="0" err="1" smtClean="0"/>
              <a:t>year</a:t>
            </a:r>
            <a:r>
              <a:rPr lang="cs-CZ" sz="2000" dirty="0" smtClean="0"/>
              <a:t>			</a:t>
            </a:r>
            <a:r>
              <a:rPr lang="cs-CZ" sz="2000" dirty="0" err="1" smtClean="0"/>
              <a:t>February</a:t>
            </a:r>
            <a:r>
              <a:rPr lang="cs-CZ" sz="2000" dirty="0" smtClean="0"/>
              <a:t>	</a:t>
            </a:r>
            <a:r>
              <a:rPr lang="cs-CZ" sz="2000" dirty="0" err="1" smtClean="0"/>
              <a:t>September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season</a:t>
            </a:r>
            <a:r>
              <a:rPr lang="cs-CZ" sz="2000" dirty="0" smtClean="0"/>
              <a:t>		</a:t>
            </a:r>
            <a:r>
              <a:rPr lang="cs-CZ" sz="2000" dirty="0" err="1" smtClean="0"/>
              <a:t>March</a:t>
            </a:r>
            <a:r>
              <a:rPr lang="cs-CZ" sz="2000" dirty="0" smtClean="0"/>
              <a:t>		</a:t>
            </a:r>
            <a:r>
              <a:rPr lang="cs-CZ" sz="2000" dirty="0" err="1" smtClean="0"/>
              <a:t>October</a:t>
            </a:r>
            <a:endParaRPr lang="cs-CZ" sz="2000" dirty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spring</a:t>
            </a:r>
            <a:r>
              <a:rPr lang="cs-CZ" sz="2000" dirty="0" smtClean="0"/>
              <a:t>		</a:t>
            </a:r>
            <a:r>
              <a:rPr lang="cs-CZ" sz="2000" dirty="0" err="1" smtClean="0"/>
              <a:t>April</a:t>
            </a:r>
            <a:r>
              <a:rPr lang="cs-CZ" sz="2000" dirty="0" smtClean="0"/>
              <a:t>		</a:t>
            </a:r>
            <a:r>
              <a:rPr lang="cs-CZ" sz="2000" dirty="0" err="1" smtClean="0"/>
              <a:t>November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summer</a:t>
            </a:r>
            <a:r>
              <a:rPr lang="cs-CZ" sz="2000" dirty="0" smtClean="0"/>
              <a:t>		May		</a:t>
            </a:r>
            <a:r>
              <a:rPr lang="cs-CZ" sz="2000" dirty="0" err="1" smtClean="0"/>
              <a:t>December</a:t>
            </a:r>
            <a:endParaRPr lang="cs-CZ" sz="2000" dirty="0" smtClean="0"/>
          </a:p>
          <a:p>
            <a:pPr lvl="1">
              <a:buNone/>
            </a:pPr>
            <a:r>
              <a:rPr lang="cs-CZ" sz="2000" dirty="0" err="1" smtClean="0"/>
              <a:t>autumn</a:t>
            </a:r>
            <a:r>
              <a:rPr lang="cs-CZ" sz="2000" dirty="0" smtClean="0"/>
              <a:t>		June		</a:t>
            </a:r>
            <a:r>
              <a:rPr lang="cs-CZ" sz="2000" dirty="0" err="1" smtClean="0"/>
              <a:t>Christmas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 </a:t>
            </a:r>
            <a:r>
              <a:rPr lang="cs-CZ" sz="2000" dirty="0" err="1" smtClean="0"/>
              <a:t>winter</a:t>
            </a:r>
            <a:r>
              <a:rPr lang="cs-CZ" sz="2000" dirty="0" smtClean="0"/>
              <a:t>		</a:t>
            </a:r>
            <a:r>
              <a:rPr lang="cs-CZ" sz="2000" dirty="0" err="1" smtClean="0"/>
              <a:t>July</a:t>
            </a:r>
            <a:r>
              <a:rPr lang="cs-CZ" sz="2000" dirty="0" smtClean="0"/>
              <a:t>		</a:t>
            </a:r>
            <a:r>
              <a:rPr lang="cs-CZ" sz="2000" dirty="0" err="1" smtClean="0"/>
              <a:t>Easter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</a:t>
            </a:r>
            <a:r>
              <a:rPr lang="cs-CZ" sz="2000" dirty="0" err="1" smtClean="0"/>
              <a:t>Weather</a:t>
            </a:r>
            <a:r>
              <a:rPr lang="cs-CZ" sz="2000" dirty="0" smtClean="0"/>
              <a:t>: </a:t>
            </a:r>
            <a:r>
              <a:rPr lang="cs-CZ" sz="2000" dirty="0" err="1" smtClean="0"/>
              <a:t>hot</a:t>
            </a:r>
            <a:r>
              <a:rPr lang="cs-CZ" sz="2000" dirty="0" smtClean="0"/>
              <a:t>/</a:t>
            </a:r>
            <a:r>
              <a:rPr lang="cs-CZ" sz="2000" dirty="0" err="1" smtClean="0"/>
              <a:t>cold</a:t>
            </a:r>
            <a:r>
              <a:rPr lang="cs-CZ" sz="2000" dirty="0" smtClean="0"/>
              <a:t>/</a:t>
            </a:r>
            <a:r>
              <a:rPr lang="cs-CZ" sz="2000" dirty="0" err="1" smtClean="0"/>
              <a:t>warm</a:t>
            </a:r>
            <a:r>
              <a:rPr lang="cs-CZ" sz="2000" dirty="0" smtClean="0"/>
              <a:t>/</a:t>
            </a:r>
            <a:r>
              <a:rPr lang="cs-CZ" sz="2000" dirty="0" err="1" smtClean="0"/>
              <a:t>rainy</a:t>
            </a:r>
            <a:r>
              <a:rPr lang="cs-CZ" sz="2000" dirty="0" smtClean="0"/>
              <a:t>/</a:t>
            </a:r>
            <a:r>
              <a:rPr lang="cs-CZ" sz="2000" dirty="0" err="1" smtClean="0"/>
              <a:t>fogy</a:t>
            </a:r>
            <a:r>
              <a:rPr lang="cs-CZ" sz="2000" dirty="0" smtClean="0"/>
              <a:t>/sunny/</a:t>
            </a:r>
            <a:r>
              <a:rPr lang="cs-CZ" sz="2000" dirty="0" err="1" smtClean="0"/>
              <a:t>cloudy</a:t>
            </a:r>
            <a:r>
              <a:rPr lang="cs-CZ" sz="2000" dirty="0" smtClean="0"/>
              <a:t>/</a:t>
            </a:r>
            <a:r>
              <a:rPr lang="cs-CZ" sz="2000" dirty="0" err="1" smtClean="0"/>
              <a:t>frosty</a:t>
            </a:r>
            <a:endParaRPr lang="cs-CZ" sz="2000" dirty="0" smtClean="0"/>
          </a:p>
          <a:p>
            <a:pPr lvl="8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Spring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Spring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begin</a:t>
            </a:r>
            <a:r>
              <a:rPr lang="cs-CZ" dirty="0" smtClean="0">
                <a:solidFill>
                  <a:srgbClr val="00B050"/>
                </a:solidFill>
              </a:rPr>
              <a:t> …………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Which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month</a:t>
            </a:r>
            <a:r>
              <a:rPr lang="cs-CZ" dirty="0" smtClean="0">
                <a:solidFill>
                  <a:srgbClr val="00B050"/>
                </a:solidFill>
              </a:rPr>
              <a:t>  …………………………………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Easter</a:t>
            </a:r>
            <a:r>
              <a:rPr lang="cs-CZ" dirty="0" smtClean="0">
                <a:solidFill>
                  <a:srgbClr val="00B050"/>
                </a:solidFill>
              </a:rPr>
              <a:t> are in ……………….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Vyber typické: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Weather</a:t>
            </a:r>
            <a:r>
              <a:rPr lang="cs-CZ" dirty="0" smtClean="0">
                <a:solidFill>
                  <a:srgbClr val="00B050"/>
                </a:solidFill>
              </a:rPr>
              <a:t>  </a:t>
            </a:r>
            <a:r>
              <a:rPr lang="cs-CZ" dirty="0" err="1" smtClean="0">
                <a:solidFill>
                  <a:srgbClr val="00B050"/>
                </a:solidFill>
              </a:rPr>
              <a:t>hot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cold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rainy</a:t>
            </a:r>
            <a:r>
              <a:rPr lang="cs-CZ" dirty="0" smtClean="0">
                <a:solidFill>
                  <a:srgbClr val="00B050"/>
                </a:solidFill>
              </a:rPr>
              <a:t>/</a:t>
            </a:r>
            <a:r>
              <a:rPr lang="cs-CZ" dirty="0" err="1" smtClean="0">
                <a:solidFill>
                  <a:srgbClr val="00B050"/>
                </a:solidFill>
              </a:rPr>
              <a:t>windy</a:t>
            </a:r>
            <a:r>
              <a:rPr lang="cs-CZ" dirty="0" smtClean="0">
                <a:solidFill>
                  <a:srgbClr val="00B050"/>
                </a:solidFill>
              </a:rPr>
              <a:t>/sunny,</a:t>
            </a:r>
            <a:r>
              <a:rPr lang="cs-CZ" dirty="0" err="1" smtClean="0">
                <a:solidFill>
                  <a:srgbClr val="00B050"/>
                </a:solidFill>
              </a:rPr>
              <a:t>cloudy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deml\AppData\Local\Microsoft\Windows\Temporary Internet Files\Content.IE5\NRN2VWDG\MP9000707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438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Summer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begin</a:t>
            </a:r>
            <a:r>
              <a:rPr lang="cs-CZ" dirty="0" smtClean="0"/>
              <a:t>……………….</a:t>
            </a:r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 ………………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are </a:t>
            </a:r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holidays</a:t>
            </a:r>
            <a:r>
              <a:rPr lang="cs-CZ" dirty="0" smtClean="0"/>
              <a:t> ………   ……….</a:t>
            </a:r>
          </a:p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Cold</a:t>
            </a:r>
            <a:r>
              <a:rPr lang="cs-CZ" dirty="0" smtClean="0"/>
              <a:t>,</a:t>
            </a:r>
            <a:r>
              <a:rPr lang="cs-CZ" dirty="0" err="1" smtClean="0"/>
              <a:t>hot</a:t>
            </a:r>
            <a:r>
              <a:rPr lang="cs-CZ" dirty="0" smtClean="0"/>
              <a:t>,</a:t>
            </a:r>
            <a:r>
              <a:rPr lang="cs-CZ" dirty="0" err="1" smtClean="0"/>
              <a:t>rainy</a:t>
            </a:r>
            <a:r>
              <a:rPr lang="cs-CZ" dirty="0" smtClean="0"/>
              <a:t>,sunny,</a:t>
            </a:r>
            <a:r>
              <a:rPr lang="cs-CZ" dirty="0" err="1" smtClean="0"/>
              <a:t>windy</a:t>
            </a:r>
            <a:r>
              <a:rPr lang="cs-CZ" dirty="0" smtClean="0"/>
              <a:t>,</a:t>
            </a:r>
            <a:r>
              <a:rPr lang="cs-CZ" dirty="0" err="1" smtClean="0"/>
              <a:t>cloudy</a:t>
            </a:r>
            <a:endParaRPr lang="cs-CZ" dirty="0" smtClean="0"/>
          </a:p>
          <a:p>
            <a:r>
              <a:rPr lang="cs-CZ" dirty="0" err="1" smtClean="0"/>
              <a:t>Outdoor</a:t>
            </a:r>
            <a:r>
              <a:rPr lang="cs-CZ" dirty="0" smtClean="0"/>
              <a:t>  </a:t>
            </a:r>
            <a:r>
              <a:rPr lang="cs-CZ" dirty="0" err="1" smtClean="0"/>
              <a:t>activities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Sports</a:t>
            </a:r>
            <a:r>
              <a:rPr lang="cs-CZ" dirty="0" smtClean="0"/>
              <a:t>,</a:t>
            </a:r>
            <a:r>
              <a:rPr lang="cs-CZ" dirty="0" err="1" smtClean="0"/>
              <a:t>swiming</a:t>
            </a:r>
            <a:r>
              <a:rPr lang="cs-CZ" dirty="0" smtClean="0"/>
              <a:t>,</a:t>
            </a:r>
            <a:r>
              <a:rPr lang="cs-CZ" dirty="0" err="1" smtClean="0"/>
              <a:t>diving</a:t>
            </a:r>
            <a:r>
              <a:rPr lang="cs-CZ" dirty="0" smtClean="0"/>
              <a:t>,</a:t>
            </a:r>
            <a:r>
              <a:rPr lang="cs-CZ" dirty="0" err="1" smtClean="0"/>
              <a:t>jumping</a:t>
            </a:r>
            <a:r>
              <a:rPr lang="cs-CZ" dirty="0" smtClean="0"/>
              <a:t>,</a:t>
            </a:r>
            <a:r>
              <a:rPr lang="cs-CZ" dirty="0" err="1" smtClean="0"/>
              <a:t>biking</a:t>
            </a:r>
            <a:r>
              <a:rPr lang="cs-CZ" dirty="0" smtClean="0"/>
              <a:t>,</a:t>
            </a:r>
            <a:endParaRPr lang="cs-CZ" dirty="0"/>
          </a:p>
        </p:txBody>
      </p:sp>
      <p:pic>
        <p:nvPicPr>
          <p:cNvPr id="2051" name="Picture 3" descr="C:\Users\deml\AppData\Local\Microsoft\Windows\Temporary Internet Files\Content.IE5\NRN2VWDG\MC9000216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0688"/>
            <a:ext cx="1620317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Autumn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begin</a:t>
            </a:r>
            <a:r>
              <a:rPr lang="cs-CZ" dirty="0" smtClean="0"/>
              <a:t>…………..</a:t>
            </a:r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……………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cloudy</a:t>
            </a:r>
            <a:r>
              <a:rPr lang="cs-CZ" dirty="0" smtClean="0"/>
              <a:t>,</a:t>
            </a:r>
            <a:r>
              <a:rPr lang="cs-CZ" dirty="0" err="1" smtClean="0"/>
              <a:t>windy</a:t>
            </a:r>
            <a:r>
              <a:rPr lang="cs-CZ" dirty="0" smtClean="0"/>
              <a:t>,</a:t>
            </a:r>
            <a:r>
              <a:rPr lang="cs-CZ" dirty="0" err="1" smtClean="0"/>
              <a:t>rainy</a:t>
            </a:r>
            <a:r>
              <a:rPr lang="cs-CZ" dirty="0" smtClean="0"/>
              <a:t>,sunny,</a:t>
            </a:r>
            <a:r>
              <a:rPr lang="cs-CZ" dirty="0" err="1" smtClean="0"/>
              <a:t>foggy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Activities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Sports</a:t>
            </a:r>
            <a:r>
              <a:rPr lang="cs-CZ" dirty="0" smtClean="0"/>
              <a:t>,</a:t>
            </a:r>
            <a:r>
              <a:rPr lang="cs-CZ" dirty="0" err="1" smtClean="0"/>
              <a:t>kite</a:t>
            </a:r>
            <a:r>
              <a:rPr lang="cs-CZ" dirty="0" smtClean="0"/>
              <a:t>,</a:t>
            </a:r>
            <a:r>
              <a:rPr lang="cs-CZ" dirty="0" err="1" smtClean="0"/>
              <a:t>biking</a:t>
            </a:r>
            <a:r>
              <a:rPr lang="cs-CZ" dirty="0" smtClean="0"/>
              <a:t>,</a:t>
            </a:r>
            <a:r>
              <a:rPr lang="cs-CZ" dirty="0" err="1" smtClean="0"/>
              <a:t>riding</a:t>
            </a:r>
            <a:endParaRPr lang="cs-CZ" dirty="0" smtClean="0"/>
          </a:p>
          <a:p>
            <a:r>
              <a:rPr lang="cs-CZ" dirty="0" err="1" smtClean="0"/>
              <a:t>Mushroom</a:t>
            </a:r>
            <a:r>
              <a:rPr lang="cs-CZ" dirty="0" smtClean="0"/>
              <a:t>,</a:t>
            </a:r>
            <a:r>
              <a:rPr lang="cs-CZ" dirty="0" err="1" smtClean="0"/>
              <a:t>forest</a:t>
            </a:r>
            <a:endParaRPr lang="cs-CZ" dirty="0"/>
          </a:p>
        </p:txBody>
      </p:sp>
      <p:pic>
        <p:nvPicPr>
          <p:cNvPr id="3074" name="Picture 2" descr="C:\Users\deml\AppData\Local\Microsoft\Windows\Temporary Internet Files\Content.IE5\HC5OG5HI\MP9004067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"/>
            <a:ext cx="2315507" cy="2141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Winter </a:t>
            </a:r>
            <a:r>
              <a:rPr lang="cs-CZ" dirty="0" err="1" smtClean="0"/>
              <a:t>begin</a:t>
            </a:r>
            <a:r>
              <a:rPr lang="cs-CZ" dirty="0" smtClean="0"/>
              <a:t>………………..</a:t>
            </a:r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moth</a:t>
            </a:r>
            <a:r>
              <a:rPr lang="cs-CZ" dirty="0" smtClean="0"/>
              <a:t>…………………</a:t>
            </a:r>
          </a:p>
          <a:p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Snow</a:t>
            </a:r>
            <a:r>
              <a:rPr lang="cs-CZ" dirty="0" smtClean="0"/>
              <a:t>,</a:t>
            </a:r>
            <a:r>
              <a:rPr lang="cs-CZ" dirty="0" err="1" smtClean="0"/>
              <a:t>frost</a:t>
            </a:r>
            <a:r>
              <a:rPr lang="cs-CZ" dirty="0" smtClean="0"/>
              <a:t>,</a:t>
            </a:r>
            <a:r>
              <a:rPr lang="cs-CZ" dirty="0" err="1" smtClean="0"/>
              <a:t>ice</a:t>
            </a:r>
            <a:r>
              <a:rPr lang="cs-CZ" dirty="0" smtClean="0"/>
              <a:t>,</a:t>
            </a:r>
            <a:r>
              <a:rPr lang="cs-CZ" dirty="0" err="1" smtClean="0"/>
              <a:t>wind</a:t>
            </a:r>
            <a:endParaRPr lang="cs-CZ" dirty="0" smtClean="0"/>
          </a:p>
          <a:p>
            <a:r>
              <a:rPr lang="cs-CZ" dirty="0" err="1" smtClean="0"/>
              <a:t>Activities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Skiing</a:t>
            </a:r>
            <a:r>
              <a:rPr lang="cs-CZ" dirty="0" smtClean="0"/>
              <a:t>,snowboarding,</a:t>
            </a:r>
            <a:r>
              <a:rPr lang="cs-CZ" dirty="0" err="1" smtClean="0"/>
              <a:t>sledging</a:t>
            </a:r>
            <a:r>
              <a:rPr lang="cs-CZ" dirty="0" smtClean="0"/>
              <a:t>,</a:t>
            </a:r>
            <a:r>
              <a:rPr lang="cs-CZ" dirty="0" err="1" smtClean="0"/>
              <a:t>skating</a:t>
            </a:r>
            <a:r>
              <a:rPr lang="cs-CZ" dirty="0" smtClean="0"/>
              <a:t>,</a:t>
            </a:r>
            <a:r>
              <a:rPr lang="cs-CZ" dirty="0" err="1" smtClean="0"/>
              <a:t>making</a:t>
            </a:r>
            <a:endParaRPr lang="cs-CZ" dirty="0" smtClean="0"/>
          </a:p>
          <a:p>
            <a:r>
              <a:rPr lang="cs-CZ" dirty="0" err="1" smtClean="0"/>
              <a:t>snowman</a:t>
            </a:r>
            <a:endParaRPr lang="cs-CZ" dirty="0"/>
          </a:p>
        </p:txBody>
      </p:sp>
      <p:pic>
        <p:nvPicPr>
          <p:cNvPr id="4098" name="Picture 2" descr="C:\Users\deml\AppData\Local\Microsoft\Windows\Temporary Internet Files\Content.IE5\HC5OG5HI\MC9000228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81243" y="548680"/>
            <a:ext cx="3393211" cy="3782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Motiv sady Office</vt:lpstr>
      <vt:lpstr>Prezentace</vt:lpstr>
      <vt:lpstr>Prezentace aplikace Microsoft Office PowerPoint</vt:lpstr>
      <vt:lpstr>SEASONS</vt:lpstr>
      <vt:lpstr>Vocabulary</vt:lpstr>
      <vt:lpstr>Spring</vt:lpstr>
      <vt:lpstr>Summer</vt:lpstr>
      <vt:lpstr>Autumn</vt:lpstr>
      <vt:lpstr>Winter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</dc:title>
  <dc:creator>ucitel</dc:creator>
  <cp:lastModifiedBy>ucitel</cp:lastModifiedBy>
  <cp:revision>14</cp:revision>
  <dcterms:created xsi:type="dcterms:W3CDTF">2013-03-26T09:23:54Z</dcterms:created>
  <dcterms:modified xsi:type="dcterms:W3CDTF">2013-06-13T11:03:34Z</dcterms:modified>
</cp:coreProperties>
</file>