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3" r:id="rId5"/>
    <p:sldId id="258" r:id="rId6"/>
    <p:sldId id="260" r:id="rId7"/>
    <p:sldId id="259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63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065AE-1206-481A-98EA-AF740D929321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BE48-3D1A-413D-A3F0-DA47DBF8A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cs.wikipedia.org/wiki/Soubor:Magnet0873.png" TargetMode="External"/><Relationship Id="rId7" Type="http://schemas.openxmlformats.org/officeDocument/2006/relationships/image" Target="../media/image1.emf"/><Relationship Id="rId2" Type="http://schemas.openxmlformats.org/officeDocument/2006/relationships/hyperlink" Target="http://obrazky.superia.cz/veda/magnet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amp;qNoSite=kompas&amp;siteWWW=&amp;sId=8YzvBlq6wzz9IjjrPKKW" TargetMode="External"/><Relationship Id="rId5" Type="http://schemas.openxmlformats.org/officeDocument/2006/relationships/hyperlink" Target="http://lucy.troja.mff.cuni.cz/~tichy/elektross/magn_pole/stac_mp.html" TargetMode="External"/><Relationship Id="rId4" Type="http://schemas.openxmlformats.org/officeDocument/2006/relationships/hyperlink" Target="http://www.ucebnice.krynicky.cz/Fyzika/4_Elektrina_a_magnetismus/5_Magneticke_pole/4501_Magnety_Magneticke_pol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Magnet0873.png" TargetMode="External"/><Relationship Id="rId2" Type="http://schemas.openxmlformats.org/officeDocument/2006/relationships/hyperlink" Target="http://obrazky.superia.cz/veda/magnet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amp;qNoSite=kompas&amp;siteWWW=&amp;sId=8YzvBlq6wzz9IjjrPKKW" TargetMode="External"/><Relationship Id="rId5" Type="http://schemas.openxmlformats.org/officeDocument/2006/relationships/hyperlink" Target="http://lucy.troja.mff.cuni.cz/~tichy/elektross/magn_pole/stac_mp.html" TargetMode="External"/><Relationship Id="rId4" Type="http://schemas.openxmlformats.org/officeDocument/2006/relationships/hyperlink" Target="http://www.ucebnice.krynicky.cz/Fyzika/4_Elektrina_a_magnetismus/5_Magneticke_pole/4501_Magnety_Magneticke_pol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643050"/>
            <a:ext cx="7920880" cy="5214950"/>
          </a:xfrm>
        </p:spPr>
        <p:txBody>
          <a:bodyPr>
            <a:normAutofit fontScale="40000" lnSpcReduction="20000"/>
          </a:bodyPr>
          <a:lstStyle/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Název šablony: Inovace ve fyzice	</a:t>
            </a:r>
            <a:r>
              <a:rPr lang="cs-CZ" smtClean="0">
                <a:latin typeface="Cooper Black" pitchFamily="18" charset="0"/>
                <a:cs typeface="Times New Roman" pitchFamily="18" charset="0"/>
              </a:rPr>
              <a:t>	52/F20/7.3.2013,Slabá </a:t>
            </a:r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Janoutová</a:t>
            </a:r>
            <a:endParaRPr lang="cs-CZ" dirty="0" smtClean="0">
              <a:latin typeface="Cooper Black" pitchFamily="18" charset="0"/>
            </a:endParaRPr>
          </a:p>
          <a:p>
            <a:pPr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                             </a:t>
            </a:r>
            <a:endParaRPr lang="cs-CZ" dirty="0" smtClean="0"/>
          </a:p>
          <a:p>
            <a:pPr eaLnBrk="0" hangingPunct="0"/>
            <a:r>
              <a:rPr lang="cs-CZ" sz="3600" b="1" dirty="0" smtClean="0">
                <a:latin typeface="Arial Black" pitchFamily="34" charset="0"/>
              </a:rPr>
              <a:t>Vzdělávací oblast: Člověk a příroda</a:t>
            </a:r>
          </a:p>
          <a:p>
            <a:pPr eaLnBrk="0" hangingPunct="0"/>
            <a:endParaRPr lang="cs-CZ" sz="3600" b="1" u="sng" dirty="0" smtClean="0"/>
          </a:p>
          <a:p>
            <a:pPr algn="l" eaLnBrk="0" hangingPunct="0"/>
            <a:r>
              <a:rPr lang="cs-CZ" u="sng" dirty="0" smtClean="0">
                <a:latin typeface="Cooper Black" pitchFamily="18" charset="0"/>
                <a:cs typeface="Times New Roman" pitchFamily="18" charset="0"/>
              </a:rPr>
              <a:t>Název výukového materiálu: </a:t>
            </a:r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Magnety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Autor: Bc. Jana Slabá </a:t>
            </a:r>
            <a:r>
              <a:rPr lang="cs-CZ" dirty="0" err="1" smtClean="0">
                <a:latin typeface="Cooper Black" pitchFamily="18" charset="0"/>
                <a:cs typeface="Times New Roman" pitchFamily="18" charset="0"/>
              </a:rPr>
              <a:t>Janoutová</a:t>
            </a:r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 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Předmět:    Fyzika                                        Třída: VI.</a:t>
            </a: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Tématický okruh: Magnetismus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Téma: Magnetismus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Druh výukového materiálu: prezentace	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Použití ICT:interaktivní tabule</a:t>
            </a:r>
            <a:r>
              <a:rPr lang="cs-CZ" dirty="0" smtClean="0">
                <a:cs typeface="Times New Roman" pitchFamily="18" charset="0"/>
              </a:rPr>
              <a:t>,</a:t>
            </a:r>
            <a:r>
              <a:rPr lang="cs-CZ" dirty="0" err="1" smtClean="0">
                <a:cs typeface="Times New Roman" pitchFamily="18" charset="0"/>
              </a:rPr>
              <a:t>interaktivita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Didaktické ,metodické poznámky (popis použití výukového materiálu ve výuce)</a:t>
            </a:r>
            <a:r>
              <a:rPr lang="cs-CZ" b="1" dirty="0" smtClean="0">
                <a:latin typeface="Cooper Black" pitchFamily="18" charset="0"/>
                <a:cs typeface="Times New Roman" pitchFamily="18" charset="0"/>
              </a:rPr>
              <a:t>:  </a:t>
            </a:r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výklad  obohacený interaktivitou je věnován magnetů, a jejich využití v běžném životě dříve a dnes. Magnetické siločáry si osvojí pomocí pokusů. Závěr výkladu je věnován kompasu. </a:t>
            </a:r>
            <a:r>
              <a:rPr lang="cs-CZ" dirty="0" smtClean="0">
                <a:cs typeface="Times New Roman" pitchFamily="18" charset="0"/>
              </a:rPr>
              <a:t>Výklad navazuje na učebnici Fyzika  pro 6.ročník, FRAUS 2004, str. 76 – 83.</a:t>
            </a:r>
            <a:endParaRPr lang="cs-CZ" dirty="0" smtClean="0">
              <a:latin typeface="Cooper Black" pitchFamily="18" charset="0"/>
            </a:endParaRPr>
          </a:p>
          <a:p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Použité zdroje: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smtClean="0">
                <a:hlinkClick r:id="rId2"/>
              </a:rPr>
              <a:t>http://obrazky.superia.cz/veda/magnet.php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http://cs.wikipedia.org/wiki/Soubor:Magnet0873.png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ucebnice.krynicky.cz</a:t>
            </a:r>
            <a:r>
              <a:rPr lang="cs-CZ" dirty="0" smtClean="0">
                <a:hlinkClick r:id="rId4"/>
              </a:rPr>
              <a:t>/Fyzika/4_</a:t>
            </a:r>
            <a:r>
              <a:rPr lang="cs-CZ" dirty="0" err="1" smtClean="0">
                <a:hlinkClick r:id="rId4"/>
              </a:rPr>
              <a:t>Elektrina</a:t>
            </a:r>
            <a:r>
              <a:rPr lang="cs-CZ" dirty="0" smtClean="0">
                <a:hlinkClick r:id="rId4"/>
              </a:rPr>
              <a:t>_a_magnetismus/5_</a:t>
            </a:r>
            <a:r>
              <a:rPr lang="cs-CZ" dirty="0" err="1" smtClean="0">
                <a:hlinkClick r:id="rId4"/>
              </a:rPr>
              <a:t>Magneticke</a:t>
            </a:r>
            <a:r>
              <a:rPr lang="cs-CZ" dirty="0" smtClean="0">
                <a:hlinkClick r:id="rId4"/>
              </a:rPr>
              <a:t>_pole/4501_Magnety_</a:t>
            </a:r>
            <a:r>
              <a:rPr lang="cs-CZ" dirty="0" err="1" smtClean="0">
                <a:hlinkClick r:id="rId4"/>
              </a:rPr>
              <a:t>Magneticke</a:t>
            </a:r>
            <a:r>
              <a:rPr lang="cs-CZ" dirty="0" smtClean="0">
                <a:hlinkClick r:id="rId4"/>
              </a:rPr>
              <a:t>_pole.</a:t>
            </a:r>
            <a:r>
              <a:rPr lang="cs-CZ" dirty="0" err="1" smtClean="0">
                <a:hlinkClick r:id="rId4"/>
              </a:rPr>
              <a:t>pdf</a:t>
            </a:r>
            <a:r>
              <a:rPr lang="cs-CZ" dirty="0" smtClean="0"/>
              <a:t>  </a:t>
            </a:r>
          </a:p>
          <a:p>
            <a:r>
              <a:rPr lang="cs-CZ" dirty="0" smtClean="0">
                <a:hlinkClick r:id="rId5"/>
              </a:rPr>
              <a:t>http://lucy.troja.mff.cuni.cz/~tichy/elektross/magn_pole/stac_mp.html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http://www.obrazky.cz/detail?q=kompas&amp;offset=1&amp;limit=20&amp;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=19&amp;</a:t>
            </a:r>
            <a:r>
              <a:rPr lang="cs-CZ" dirty="0" err="1" smtClean="0"/>
              <a:t>ref</a:t>
            </a:r>
            <a:r>
              <a:rPr lang="cs-CZ" dirty="0" smtClean="0"/>
              <a:t>=http%3A//</a:t>
            </a:r>
            <a:r>
              <a:rPr lang="cs-CZ" dirty="0" err="1" smtClean="0"/>
              <a:t>search.seznam.cz</a:t>
            </a:r>
            <a:r>
              <a:rPr lang="cs-CZ" dirty="0" smtClean="0"/>
              <a:t>/%3Fq%3Dkompas%26aq%3D%26oq%3D%26sourceid%3Dszn-HP%26thru%3D&amp;</a:t>
            </a:r>
            <a:r>
              <a:rPr lang="cs-CZ" dirty="0" err="1" smtClean="0"/>
              <a:t>resID</a:t>
            </a:r>
            <a:r>
              <a:rPr lang="cs-CZ" dirty="0" smtClean="0"/>
              <a:t>=bzTeK7-5kSJqDvUPLzIyjnRnK0IzOSMC7ljf2OpJ-IA&amp;</a:t>
            </a:r>
            <a:r>
              <a:rPr lang="cs-CZ" dirty="0" err="1" smtClean="0"/>
              <a:t>imgURL</a:t>
            </a:r>
            <a:r>
              <a:rPr lang="cs-CZ" dirty="0" smtClean="0"/>
              <a:t>=http%3A//www.</a:t>
            </a:r>
            <a:r>
              <a:rPr lang="cs-CZ" dirty="0" err="1" smtClean="0"/>
              <a:t>meteostanice.cz</a:t>
            </a:r>
            <a:r>
              <a:rPr lang="cs-CZ" dirty="0" smtClean="0"/>
              <a:t>/Fotografie/</a:t>
            </a:r>
            <a:r>
              <a:rPr lang="cs-CZ" dirty="0" err="1" smtClean="0"/>
              <a:t>Zbozi</a:t>
            </a:r>
            <a:r>
              <a:rPr lang="cs-CZ" dirty="0" smtClean="0"/>
              <a:t>/250px/x215.jpg&amp;</a:t>
            </a:r>
            <a:r>
              <a:rPr lang="cs-CZ" dirty="0" err="1" smtClean="0"/>
              <a:t>pageURL</a:t>
            </a:r>
            <a:r>
              <a:rPr lang="cs-CZ" dirty="0" smtClean="0"/>
              <a:t>=http%3A//www.</a:t>
            </a:r>
            <a:r>
              <a:rPr lang="cs-CZ" dirty="0" err="1" smtClean="0"/>
              <a:t>meteostanice.cz</a:t>
            </a:r>
            <a:r>
              <a:rPr lang="cs-CZ" dirty="0" smtClean="0"/>
              <a:t>/</a:t>
            </a:r>
            <a:r>
              <a:rPr lang="cs-CZ" dirty="0" err="1" smtClean="0"/>
              <a:t>zbozi</a:t>
            </a:r>
            <a:r>
              <a:rPr lang="cs-CZ" dirty="0" smtClean="0"/>
              <a:t>/3620/Kompas-3620.htm&amp;</a:t>
            </a:r>
            <a:r>
              <a:rPr lang="cs-CZ" dirty="0" err="1" smtClean="0"/>
              <a:t>imgX</a:t>
            </a:r>
            <a:r>
              <a:rPr lang="cs-CZ" dirty="0" smtClean="0"/>
              <a:t>=250&amp;</a:t>
            </a:r>
            <a:r>
              <a:rPr lang="cs-CZ" dirty="0" err="1" smtClean="0"/>
              <a:t>imgY</a:t>
            </a:r>
            <a:r>
              <a:rPr lang="cs-CZ" dirty="0" smtClean="0"/>
              <a:t>=235&amp;</a:t>
            </a:r>
            <a:r>
              <a:rPr lang="cs-CZ" dirty="0" err="1" smtClean="0"/>
              <a:t>imgSize</a:t>
            </a:r>
            <a:r>
              <a:rPr lang="cs-CZ" dirty="0" smtClean="0"/>
              <a:t>=7&amp;</a:t>
            </a:r>
            <a:r>
              <a:rPr lang="cs-CZ" dirty="0" err="1" smtClean="0"/>
              <a:t>thURL</a:t>
            </a:r>
            <a:r>
              <a:rPr lang="cs-CZ" dirty="0" smtClean="0"/>
              <a:t>=http%3A//media2.picsearch.com/</a:t>
            </a:r>
            <a:r>
              <a:rPr lang="cs-CZ" dirty="0" err="1" smtClean="0"/>
              <a:t>is</a:t>
            </a:r>
            <a:r>
              <a:rPr lang="cs-CZ" dirty="0" smtClean="0"/>
              <a:t>%3FbzTeK7-5kSJqDvUPLzIyjnRnK0IzOSMC7ljf2OpJ-IA&amp;</a:t>
            </a:r>
            <a:r>
              <a:rPr lang="cs-CZ" dirty="0" err="1" smtClean="0"/>
              <a:t>thX</a:t>
            </a:r>
            <a:r>
              <a:rPr lang="cs-CZ" dirty="0" smtClean="0"/>
              <a:t>=128&amp;</a:t>
            </a:r>
            <a:r>
              <a:rPr lang="cs-CZ" dirty="0" err="1" smtClean="0"/>
              <a:t>thY</a:t>
            </a:r>
            <a:r>
              <a:rPr lang="cs-CZ" dirty="0" smtClean="0"/>
              <a:t>=121</a:t>
            </a:r>
            <a:r>
              <a:rPr lang="cs-CZ" dirty="0" smtClean="0">
                <a:hlinkClick r:id="rId6"/>
              </a:rPr>
              <a:t>&amp;</a:t>
            </a:r>
            <a:r>
              <a:rPr lang="cs-CZ" dirty="0" err="1" smtClean="0">
                <a:hlinkClick r:id="rId6"/>
              </a:rPr>
              <a:t>qNoSite</a:t>
            </a:r>
            <a:r>
              <a:rPr lang="cs-CZ" dirty="0" smtClean="0">
                <a:hlinkClick r:id="rId6"/>
              </a:rPr>
              <a:t>=kompas&amp;</a:t>
            </a:r>
            <a:r>
              <a:rPr lang="cs-CZ" dirty="0" err="1" smtClean="0">
                <a:hlinkClick r:id="rId6"/>
              </a:rPr>
              <a:t>siteWWW</a:t>
            </a:r>
            <a:r>
              <a:rPr lang="cs-CZ" dirty="0" smtClean="0">
                <a:hlinkClick r:id="rId6"/>
              </a:rPr>
              <a:t>=&amp;</a:t>
            </a:r>
            <a:r>
              <a:rPr lang="cs-CZ" dirty="0" err="1" smtClean="0">
                <a:hlinkClick r:id="rId6"/>
              </a:rPr>
              <a:t>sId</a:t>
            </a:r>
            <a:r>
              <a:rPr lang="cs-CZ" dirty="0" smtClean="0">
                <a:hlinkClick r:id="rId6"/>
              </a:rPr>
              <a:t>=8YzvBlq6wzz9IjjrPKKW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grpSp>
        <p:nvGrpSpPr>
          <p:cNvPr id="2" name="Skupina 8"/>
          <p:cNvGrpSpPr/>
          <p:nvPr/>
        </p:nvGrpSpPr>
        <p:grpSpPr>
          <a:xfrm>
            <a:off x="539552" y="620688"/>
            <a:ext cx="4734957" cy="936104"/>
            <a:chOff x="539552" y="620688"/>
            <a:chExt cx="4734957" cy="93610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9552" y="692696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rázek 7" descr="C:\Users\Marsalkova\Pictures\LOGO\LOGO.jpg"/>
            <p:cNvPicPr/>
            <p:nvPr/>
          </p:nvPicPr>
          <p:blipFill>
            <a:blip r:embed="rId8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Magnety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88901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Přírodní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97397"/>
          </a:xfrm>
        </p:spPr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agnetit (magnetovec)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rvní magnety = kousky  magnetovce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142984"/>
            <a:ext cx="4041775" cy="103189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Umělé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9739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yrobeny z kovových slitin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Kde se setkáváš </a:t>
            </a:r>
            <a:r>
              <a:rPr lang="cs-CZ" dirty="0" smtClean="0"/>
              <a:t>s </a:t>
            </a:r>
            <a:r>
              <a:rPr lang="cs-CZ" dirty="0" smtClean="0"/>
              <a:t>magnety?</a:t>
            </a:r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dirty="0" smtClean="0">
                <a:solidFill>
                  <a:srgbClr val="FF0000"/>
                </a:solidFill>
              </a:rPr>
              <a:t>magnetická tabule, dvířka u kuchyňské linky, dvířka u lednice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laba\Pictures\248px-Magnet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81" y="2643182"/>
            <a:ext cx="3997043" cy="2643206"/>
          </a:xfrm>
          <a:prstGeom prst="rect">
            <a:avLst/>
          </a:prstGeom>
          <a:noFill/>
        </p:spPr>
      </p:pic>
      <p:pic>
        <p:nvPicPr>
          <p:cNvPr id="1027" name="Picture 3" descr="C:\Users\slaba\Pictures\magne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643182"/>
            <a:ext cx="2000264" cy="2253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Látky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4040188" cy="6397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Feromagnetické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85720" y="2174874"/>
            <a:ext cx="4357718" cy="439739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jsou přitahovány magnetickými silami</a:t>
            </a:r>
          </a:p>
          <a:p>
            <a:endParaRPr lang="cs-CZ" dirty="0"/>
          </a:p>
          <a:p>
            <a:r>
              <a:rPr lang="cs-CZ" dirty="0" smtClean="0"/>
              <a:t>Napiš několik příkladů: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železo, špendlík, šroubek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mince – 5,-Kč, 2,-Kč, 1Kč,-</a:t>
            </a:r>
          </a:p>
          <a:p>
            <a:pPr>
              <a:buNone/>
            </a:pPr>
            <a:r>
              <a:rPr lang="cs-CZ" dirty="0" smtClean="0"/>
              <a:t>ÚKOL: KTERÉ NEKOVOVÉ LÁTKY MAJÍ FEROMAGNETICKÉ VLASTNOSTI?</a:t>
            </a:r>
          </a:p>
          <a:p>
            <a:pPr>
              <a:buNone/>
            </a:pPr>
            <a:r>
              <a:rPr lang="cs-CZ" dirty="0" smtClean="0"/>
              <a:t>Odpověz pomocí učebnice na str. 76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Např. magnetofonové pásky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Nemagnetické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11645"/>
          </a:xfrm>
        </p:spPr>
        <p:txBody>
          <a:bodyPr/>
          <a:lstStyle/>
          <a:p>
            <a:r>
              <a:rPr lang="cs-CZ" dirty="0" smtClean="0"/>
              <a:t>Nejsou přitahovány magnetickými silami</a:t>
            </a:r>
          </a:p>
          <a:p>
            <a:endParaRPr lang="cs-CZ" dirty="0"/>
          </a:p>
          <a:p>
            <a:r>
              <a:rPr lang="cs-CZ" dirty="0" smtClean="0"/>
              <a:t>Napiš několik příkladů: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   papír, dřevo, sklo,…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Pokus č.1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Tyčový magnet a jeho okolí posyp železnými pilinami.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Závěr pokusu: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Železné piliny znázorní magnetické siločáry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Users\slaba\Pictures\Magnet08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571612"/>
            <a:ext cx="4505859" cy="3024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 pojmy z částmi magnetu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4525963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netečné pásmo         jižní pól                 severní pól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ÚKOL: znázorni siločáry u daného magnetu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    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928794" y="3000372"/>
            <a:ext cx="221457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143372" y="3000372"/>
            <a:ext cx="2286016" cy="785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Picture 2" descr="C:\Users\slaba\Pictures\magnet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77461" y="5033172"/>
            <a:ext cx="2966539" cy="1824828"/>
          </a:xfrm>
          <a:prstGeom prst="rect">
            <a:avLst/>
          </a:prstGeom>
          <a:noFill/>
        </p:spPr>
      </p:pic>
      <p:cxnSp>
        <p:nvCxnSpPr>
          <p:cNvPr id="20" name="Přímá spojovací šipka 19"/>
          <p:cNvCxnSpPr/>
          <p:nvPr/>
        </p:nvCxnSpPr>
        <p:spPr>
          <a:xfrm>
            <a:off x="2643174" y="2571744"/>
            <a:ext cx="1428760" cy="28575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10800000" flipV="1">
            <a:off x="2214546" y="2500306"/>
            <a:ext cx="1285884" cy="42862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rot="5400000">
            <a:off x="6357950" y="2571744"/>
            <a:ext cx="714380" cy="57150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vá složená závorka 33"/>
          <p:cNvSpPr/>
          <p:nvPr/>
        </p:nvSpPr>
        <p:spPr>
          <a:xfrm>
            <a:off x="4143372" y="2428868"/>
            <a:ext cx="71438" cy="1071570"/>
          </a:xfrm>
          <a:prstGeom prst="leftBrace">
            <a:avLst/>
          </a:prstGeom>
          <a:ln w="28575">
            <a:solidFill>
              <a:schemeClr val="tx1"/>
            </a:solidFill>
          </a:ln>
          <a:scene3d>
            <a:camera prst="orthographicFront">
              <a:rot lat="21301143" lon="301140" rev="1617378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Pokus č.2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Přibliž k sobě dva magnety. Co pozoruješ?</a:t>
            </a:r>
          </a:p>
          <a:p>
            <a:pPr>
              <a:buNone/>
            </a:pPr>
            <a:r>
              <a:rPr lang="cs-CZ" u="sng" dirty="0" smtClean="0"/>
              <a:t>Výsledek pokusu: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Magnety se přitahují nebo odpuzují</a:t>
            </a:r>
          </a:p>
          <a:p>
            <a:pPr>
              <a:buNone/>
            </a:pPr>
            <a:r>
              <a:rPr lang="cs-CZ" u="sng" dirty="0" smtClean="0"/>
              <a:t>ÚKOL: Podle obrázku spoj správné dvojice</a:t>
            </a:r>
          </a:p>
          <a:p>
            <a:pPr>
              <a:buNone/>
            </a:pPr>
            <a:r>
              <a:rPr lang="cs-CZ" dirty="0" smtClean="0"/>
              <a:t>Souhlasné póly se                        </a:t>
            </a:r>
          </a:p>
          <a:p>
            <a:pPr>
              <a:buNone/>
            </a:pPr>
            <a:r>
              <a:rPr lang="cs-CZ" dirty="0" smtClean="0"/>
              <a:t>Souhlasné póly se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přitahují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                                                               odpuzují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3074" name="Picture 2" descr="C:\Users\slaba\Pictures\p154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88371"/>
            <a:ext cx="3643338" cy="2669629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3786182" y="3500438"/>
            <a:ext cx="2571768" cy="1928826"/>
          </a:xfrm>
          <a:prstGeom prst="straightConnector1">
            <a:avLst/>
          </a:prstGeom>
          <a:ln w="571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786182" y="4000504"/>
            <a:ext cx="2714644" cy="571504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ompas je zařízení určující světové strany</a:t>
            </a:r>
          </a:p>
          <a:p>
            <a:pPr>
              <a:buNone/>
            </a:pPr>
            <a:r>
              <a:rPr lang="cs-CZ" dirty="0" smtClean="0"/>
              <a:t>ÚKOL: Spoj pojmy z částmi kompasu.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s</a:t>
            </a:r>
            <a:r>
              <a:rPr lang="cs-CZ" dirty="0" smtClean="0"/>
              <a:t>třelka</a:t>
            </a:r>
          </a:p>
          <a:p>
            <a:pPr>
              <a:buNone/>
            </a:pPr>
            <a:r>
              <a:rPr lang="cs-CZ" dirty="0"/>
              <a:t>ú</a:t>
            </a:r>
            <a:r>
              <a:rPr lang="cs-CZ" dirty="0" smtClean="0"/>
              <a:t>hlová stupnice</a:t>
            </a:r>
          </a:p>
          <a:p>
            <a:pPr>
              <a:buNone/>
            </a:pPr>
            <a:r>
              <a:rPr lang="cs-CZ" dirty="0"/>
              <a:t>s</a:t>
            </a:r>
            <a:r>
              <a:rPr lang="cs-CZ" dirty="0" smtClean="0"/>
              <a:t>ever</a:t>
            </a:r>
          </a:p>
          <a:p>
            <a:pPr>
              <a:buNone/>
            </a:pPr>
            <a:r>
              <a:rPr lang="cs-CZ" dirty="0" smtClean="0"/>
              <a:t>jih</a:t>
            </a:r>
            <a:endParaRPr lang="cs-CZ" dirty="0"/>
          </a:p>
        </p:txBody>
      </p:sp>
      <p:pic>
        <p:nvPicPr>
          <p:cNvPr id="2050" name="Picture 2" descr="C:\Users\slaba\Pictures\x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928934"/>
            <a:ext cx="3786214" cy="3557466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1785918" y="3643314"/>
            <a:ext cx="4857784" cy="128588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071802" y="4286256"/>
            <a:ext cx="4000528" cy="142876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1000100" y="4714884"/>
            <a:ext cx="5500726" cy="857232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1357290" y="4929198"/>
            <a:ext cx="5786478" cy="42862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hlinkClick r:id="rId2"/>
              </a:rPr>
              <a:t>http://obrazky.superia.cz/veda/magnet.php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http://cs.wikipedia.org/wiki/Soubor:Magnet0873.png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ucebnice.krynicky.cz</a:t>
            </a:r>
            <a:r>
              <a:rPr lang="cs-CZ" dirty="0" smtClean="0">
                <a:hlinkClick r:id="rId4"/>
              </a:rPr>
              <a:t>/Fyzika/4_</a:t>
            </a:r>
            <a:r>
              <a:rPr lang="cs-CZ" dirty="0" err="1" smtClean="0">
                <a:hlinkClick r:id="rId4"/>
              </a:rPr>
              <a:t>Elektrina</a:t>
            </a:r>
            <a:r>
              <a:rPr lang="cs-CZ" dirty="0" smtClean="0">
                <a:hlinkClick r:id="rId4"/>
              </a:rPr>
              <a:t>_a_magnetismus/5_</a:t>
            </a:r>
            <a:r>
              <a:rPr lang="cs-CZ" dirty="0" err="1" smtClean="0">
                <a:hlinkClick r:id="rId4"/>
              </a:rPr>
              <a:t>Magneticke</a:t>
            </a:r>
            <a:r>
              <a:rPr lang="cs-CZ" dirty="0" smtClean="0">
                <a:hlinkClick r:id="rId4"/>
              </a:rPr>
              <a:t>_pole/4501_Magnety_</a:t>
            </a:r>
            <a:r>
              <a:rPr lang="cs-CZ" dirty="0" err="1" smtClean="0">
                <a:hlinkClick r:id="rId4"/>
              </a:rPr>
              <a:t>Magneticke</a:t>
            </a:r>
            <a:r>
              <a:rPr lang="cs-CZ" dirty="0" smtClean="0">
                <a:hlinkClick r:id="rId4"/>
              </a:rPr>
              <a:t>_pole.</a:t>
            </a:r>
            <a:r>
              <a:rPr lang="cs-CZ" dirty="0" err="1" smtClean="0">
                <a:hlinkClick r:id="rId4"/>
              </a:rPr>
              <a:t>pdf</a:t>
            </a:r>
            <a:r>
              <a:rPr lang="cs-CZ" dirty="0" smtClean="0"/>
              <a:t>  </a:t>
            </a:r>
          </a:p>
          <a:p>
            <a:r>
              <a:rPr lang="cs-CZ" dirty="0" smtClean="0">
                <a:hlinkClick r:id="rId5"/>
              </a:rPr>
              <a:t>http://lucy.troja.mff.cuni.cz/~tichy/elektross/magn_pole/stac_mp.html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http://www.obrazky.cz/detail?q=kompas&amp;offset=1&amp;limit=20&amp;</a:t>
            </a:r>
            <a:r>
              <a:rPr lang="cs-CZ" dirty="0" err="1" smtClean="0"/>
              <a:t>bUrlPar</a:t>
            </a:r>
            <a:r>
              <a:rPr lang="cs-CZ" dirty="0" smtClean="0"/>
              <a:t>=</a:t>
            </a:r>
            <a:r>
              <a:rPr lang="cs-CZ" dirty="0" err="1" smtClean="0"/>
              <a:t>filter</a:t>
            </a:r>
            <a:r>
              <a:rPr lang="cs-CZ" dirty="0" smtClean="0"/>
              <a:t>%3D1&amp;</a:t>
            </a:r>
            <a:r>
              <a:rPr lang="cs-CZ" dirty="0" err="1" smtClean="0"/>
              <a:t>resNum</a:t>
            </a:r>
            <a:r>
              <a:rPr lang="cs-CZ" dirty="0" smtClean="0"/>
              <a:t>=19&amp;</a:t>
            </a:r>
            <a:r>
              <a:rPr lang="cs-CZ" dirty="0" err="1" smtClean="0"/>
              <a:t>ref</a:t>
            </a:r>
            <a:r>
              <a:rPr lang="cs-CZ" dirty="0" smtClean="0"/>
              <a:t>=http%3A//</a:t>
            </a:r>
            <a:r>
              <a:rPr lang="cs-CZ" dirty="0" err="1" smtClean="0"/>
              <a:t>search.seznam.cz</a:t>
            </a:r>
            <a:r>
              <a:rPr lang="cs-CZ" dirty="0" smtClean="0"/>
              <a:t>/%3Fq%3Dkompas%26aq%3D%26oq%3D%26sourceid%3Dszn-HP%26thru%3D&amp;</a:t>
            </a:r>
            <a:r>
              <a:rPr lang="cs-CZ" dirty="0" err="1" smtClean="0"/>
              <a:t>resID</a:t>
            </a:r>
            <a:r>
              <a:rPr lang="cs-CZ" dirty="0" smtClean="0"/>
              <a:t>=bzTeK7-5kSJqDvUPLzIyjnRnK0IzOSMC7ljf2OpJ-IA&amp;</a:t>
            </a:r>
            <a:r>
              <a:rPr lang="cs-CZ" dirty="0" err="1" smtClean="0"/>
              <a:t>imgURL</a:t>
            </a:r>
            <a:r>
              <a:rPr lang="cs-CZ" dirty="0" smtClean="0"/>
              <a:t>=http%3A//www.</a:t>
            </a:r>
            <a:r>
              <a:rPr lang="cs-CZ" dirty="0" err="1" smtClean="0"/>
              <a:t>meteostanice.cz</a:t>
            </a:r>
            <a:r>
              <a:rPr lang="cs-CZ" dirty="0" smtClean="0"/>
              <a:t>/Fotografie/</a:t>
            </a:r>
            <a:r>
              <a:rPr lang="cs-CZ" dirty="0" err="1" smtClean="0"/>
              <a:t>Zbozi</a:t>
            </a:r>
            <a:r>
              <a:rPr lang="cs-CZ" dirty="0" smtClean="0"/>
              <a:t>/250px/x215.jpg&amp;</a:t>
            </a:r>
            <a:r>
              <a:rPr lang="cs-CZ" dirty="0" err="1" smtClean="0"/>
              <a:t>pageURL</a:t>
            </a:r>
            <a:r>
              <a:rPr lang="cs-CZ" dirty="0" smtClean="0"/>
              <a:t>=http%3A//www.</a:t>
            </a:r>
            <a:r>
              <a:rPr lang="cs-CZ" dirty="0" err="1" smtClean="0"/>
              <a:t>meteostanice.cz</a:t>
            </a:r>
            <a:r>
              <a:rPr lang="cs-CZ" dirty="0" smtClean="0"/>
              <a:t>/</a:t>
            </a:r>
            <a:r>
              <a:rPr lang="cs-CZ" dirty="0" err="1" smtClean="0"/>
              <a:t>zbozi</a:t>
            </a:r>
            <a:r>
              <a:rPr lang="cs-CZ" dirty="0" smtClean="0"/>
              <a:t>/3620/Kompas-3620.htm&amp;</a:t>
            </a:r>
            <a:r>
              <a:rPr lang="cs-CZ" dirty="0" err="1" smtClean="0"/>
              <a:t>imgX</a:t>
            </a:r>
            <a:r>
              <a:rPr lang="cs-CZ" dirty="0" smtClean="0"/>
              <a:t>=250&amp;</a:t>
            </a:r>
            <a:r>
              <a:rPr lang="cs-CZ" dirty="0" err="1" smtClean="0"/>
              <a:t>imgY</a:t>
            </a:r>
            <a:r>
              <a:rPr lang="cs-CZ" dirty="0" smtClean="0"/>
              <a:t>=235&amp;</a:t>
            </a:r>
            <a:r>
              <a:rPr lang="cs-CZ" dirty="0" err="1" smtClean="0"/>
              <a:t>imgSize</a:t>
            </a:r>
            <a:r>
              <a:rPr lang="cs-CZ" dirty="0" smtClean="0"/>
              <a:t>=7&amp;</a:t>
            </a:r>
            <a:r>
              <a:rPr lang="cs-CZ" dirty="0" err="1" smtClean="0"/>
              <a:t>thURL</a:t>
            </a:r>
            <a:r>
              <a:rPr lang="cs-CZ" dirty="0" smtClean="0"/>
              <a:t>=http%3A//media2.picsearch.com/</a:t>
            </a:r>
            <a:r>
              <a:rPr lang="cs-CZ" dirty="0" err="1" smtClean="0"/>
              <a:t>is</a:t>
            </a:r>
            <a:r>
              <a:rPr lang="cs-CZ" dirty="0" smtClean="0"/>
              <a:t>%3FbzTeK7-5kSJqDvUPLzIyjnRnK0IzOSMC7ljf2OpJ-IA&amp;</a:t>
            </a:r>
            <a:r>
              <a:rPr lang="cs-CZ" dirty="0" err="1" smtClean="0"/>
              <a:t>thX</a:t>
            </a:r>
            <a:r>
              <a:rPr lang="cs-CZ" dirty="0" smtClean="0"/>
              <a:t>=128&amp;</a:t>
            </a:r>
            <a:r>
              <a:rPr lang="cs-CZ" dirty="0" err="1" smtClean="0"/>
              <a:t>thY</a:t>
            </a:r>
            <a:r>
              <a:rPr lang="cs-CZ" dirty="0" smtClean="0"/>
              <a:t>=121</a:t>
            </a:r>
            <a:r>
              <a:rPr lang="cs-CZ" dirty="0" smtClean="0">
                <a:hlinkClick r:id="rId6"/>
              </a:rPr>
              <a:t>&amp;</a:t>
            </a:r>
            <a:r>
              <a:rPr lang="cs-CZ" dirty="0" err="1" smtClean="0">
                <a:hlinkClick r:id="rId6"/>
              </a:rPr>
              <a:t>qNoSite</a:t>
            </a:r>
            <a:r>
              <a:rPr lang="cs-CZ" dirty="0" smtClean="0">
                <a:hlinkClick r:id="rId6"/>
              </a:rPr>
              <a:t>=kompas&amp;</a:t>
            </a:r>
            <a:r>
              <a:rPr lang="cs-CZ" dirty="0" err="1" smtClean="0">
                <a:hlinkClick r:id="rId6"/>
              </a:rPr>
              <a:t>siteWWW</a:t>
            </a:r>
            <a:r>
              <a:rPr lang="cs-CZ" dirty="0" smtClean="0">
                <a:hlinkClick r:id="rId6"/>
              </a:rPr>
              <a:t>=&amp;</a:t>
            </a:r>
            <a:r>
              <a:rPr lang="cs-CZ" dirty="0" err="1" smtClean="0">
                <a:hlinkClick r:id="rId6"/>
              </a:rPr>
              <a:t>sId</a:t>
            </a:r>
            <a:r>
              <a:rPr lang="cs-CZ" dirty="0" smtClean="0">
                <a:hlinkClick r:id="rId6"/>
              </a:rPr>
              <a:t>=8YzvBlq6wzz9IjjrPKKW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231</Words>
  <Application>Microsoft Office PowerPoint</Application>
  <PresentationFormat>Předvádění na obrazovce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Magnety</vt:lpstr>
      <vt:lpstr>Magnety</vt:lpstr>
      <vt:lpstr>Látky</vt:lpstr>
      <vt:lpstr>Pokus č.1 </vt:lpstr>
      <vt:lpstr>Spoj pojmy z částmi magnetu</vt:lpstr>
      <vt:lpstr>Pokus č.2 </vt:lpstr>
      <vt:lpstr>Kompas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slaba</dc:creator>
  <cp:lastModifiedBy>slaba</cp:lastModifiedBy>
  <cp:revision>10</cp:revision>
  <dcterms:created xsi:type="dcterms:W3CDTF">2013-03-05T15:46:39Z</dcterms:created>
  <dcterms:modified xsi:type="dcterms:W3CDTF">2013-03-13T12:47:02Z</dcterms:modified>
</cp:coreProperties>
</file>