
<file path=Configurations2/accelerator/current.xml>
</file>

<file path=META-INF/manifest.xml><?xml version="1.0" encoding="utf-8"?>
<manifest:manifest xmlns:manifest="urn:oasis:names:tc:opendocument:xmlns:manifest:1.0">
  <manifest:file-entry manifest:media-type="application/vnd.oasis.opendocument.presentation" manifest:version="1.2" manifest:full-path="/"/>
  <manifest:file-entry manifest:media-type="" manifest:full-path="Configurations2/statusbar/"/>
  <manifest:file-entry manifest:media-type="" manifest:full-path="Configurations2/accelerator/current.xml"/>
  <manifest:file-entry manifest:media-type="" manifest:full-path="Configurations2/accelerator/"/>
  <manifest:file-entry manifest:media-type="" manifest:full-path="Configurations2/floater/"/>
  <manifest:file-entry manifest:media-type="" manifest:full-path="Configurations2/popupmenu/"/>
  <manifest:file-entry manifest:media-type="" manifest:full-path="Configurations2/progressbar/"/>
  <manifest:file-entry manifest:media-type="" manifest:full-path="Configurations2/menubar/"/>
  <manifest:file-entry manifest:media-type="" manifest:full-path="Configurations2/toolbar/"/>
  <manifest:file-entry manifest:media-type="" manifest:full-path="Configurations2/images/Bitmaps/"/>
  <manifest:file-entry manifest:media-type="" manifest:full-path="Configurations2/images/"/>
  <manifest:file-entry manifest:media-type="application/vnd.sun.xml.ui.configuration" manifest:full-path="Configurations2/"/>
  <manifest:file-entry manifest:media-type="image/jpeg" manifest:full-path="Pictures/10000000000000DC00000093326C67E6.jpg"/>
  <manifest:file-entry manifest:media-type="image/jpeg" manifest:full-path="Pictures/100000000000007800000078095C6B37.jpg"/>
  <manifest:file-entry manifest:media-type="image/jpeg" manifest:full-path="Pictures/1000000000000190000000E8EBBF03B1.jpg"/>
  <manifest:file-entry manifest:media-type="image/png" manifest:full-path="Pictures/10000000000001C50000007D4166D36D.png"/>
  <manifest:file-entry manifest:media-type="image/jpeg" manifest:full-path="Pictures/10000000000000C8000000963347F4D0.jpg"/>
  <manifest:file-entry manifest:media-type="image/jpeg" manifest:full-path="Pictures/10000000000000C800000096D7B6CC30.jpg"/>
  <manifest:file-entry manifest:media-type="image/jpeg" manifest:full-path="Pictures/100000000000024C00000139EA621F9A.jpg"/>
  <manifest:file-entry manifest:media-type="image/jpeg" manifest:full-path="Pictures/10000000000000AA0000008002BD9C1D.jpg"/>
  <manifest:file-entry manifest:media-type="image/jpeg" manifest:full-path="Pictures/100000000000012C000000E1BD284FA4.jpg"/>
  <manifest:file-entry manifest:media-type="image/jpeg" manifest:full-path="Pictures/10000000000000AA00000080FE9736A1.jpg"/>
  <manifest:file-entry manifest:media-type="" manifest:full-path="Pictures/"/>
  <manifest:file-entry manifest:media-type="text/xml" manifest:full-path="content.xml"/>
  <manifest:file-entry manifest:media-type="text/xml" manifest:full-path="styles.xml"/>
  <manifest:file-entry manifest:media-type="text/xml" manifest:full-path="meta.xml"/>
  <manifest:file-entry manifest:media-type="" manifest:full-path="Thumbnails/thumbnail.png"/>
  <manifest:file-entry manifest:media-type="" manifest:full-path="Thumbnails/"/>
  <manifest:file-entry manifest:media-type="text/xml" manifest:full-path="settings.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presentation="urn:oasis:names:tc:opendocument:xmlns:presentation: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smil="urn:oasis:names:tc:opendocument:xmlns:smil-compatible:1.0" xmlns:anim="urn:oasis:names:tc:opendocument:xmlns:animation:1.0" xmlns:rpt="http://openoffice.org/2005/report" xmlns:of="urn:oasis:names:tc:opendocument:xmlns:of:1.2" xmlns:rdfa="http://docs.oasis-open.org/opendocument/meta/rdfa#" office:version="1.2">
  <office:scripts/>
  <office:automatic-styles>
    <style:style style:name="dp1" style:family="drawing-page">
      <style:drawing-page-properties presentation:transition-speed="fast" presentation:background-visible="true" presentation:background-objects-visible="true" draw:fill="solid" draw:fill-color="#ffffff" presentation:display-footer="true" presentation:display-page-number="false" presentation:display-date-time="true" smil:type="fade" smil:subtype="fadeOverColor" smil:fadeColor="#000000"/>
    </style:style>
    <style:style style:name="dp2" style:family="drawing-page">
      <style:drawing-page-properties presentation:display-header="true" presentation:display-footer="true" presentation:display-page-number="false" presentation:display-date-time="true"/>
    </style:style>
    <style:style style:name="dp3" style:family="drawing-page">
      <style:drawing-page-properties presentation:transition-speed="fast" presentation:background-visible="true" presentation:background-objects-visible="true" presentation:display-footer="true" presentation:display-page-number="false" presentation:display-date-time="true" smil:type="fade" smil:subtype="fadeOverColor" smil:fadeColor="#000000"/>
    </style:style>
    <style:style style:name="dp4" style:family="drawing-page">
      <style:drawing-page-properties presentation:transition-speed="fast" presentation:background-visible="true" presentation:background-objects-visible="true" presentation:display-footer="true" presentation:display-page-number="false" presentation:display-date-time="true" smil:type="dissolve"/>
    </style:style>
    <style:style style:name="dp5" style:family="drawing-page">
      <style:drawing-page-properties presentation:transition-speed="fast" presentation:background-visible="true" presentation:background-objects-visible="true" presentation:display-footer="true" presentation:display-page-number="false" presentation:display-date-time="true" smil:type="barWipe" smil:subtype="fromTop"/>
    </style:style>
    <style:style style:name="dp6" style:family="drawing-page">
      <style:drawing-page-properties presentation:transition-speed="fast" presentation:background-visible="true" presentation:background-objects-visible="true" presentation:display-footer="true" presentation:display-page-number="false" presentation:display-date-time="true" smil:type="barWipe" smil:subtype="fromLeft"/>
    </style:style>
    <style:style style:name="gr1" style:family="graphic">
      <style:graphic-properties draw:stroke="solid" draw:fill="none" draw:auto-grow-height="false" fo:padding-top="0.125cm" fo:padding-bottom="0.125cm" fo:padding-left="0.25cm" fo:padding-right="0.25cm" fo:wrap-option="wrap"/>
    </style:style>
    <style:style style:name="gr2" style:family="graphic">
      <style:graphic-properties style:protect="size"/>
    </style:style>
    <style:style style:name="gr3" style:family="graphic">
      <style:graphic-properties draw:stroke="solid" svg:stroke-width="0.026cm" svg:stroke-color="#000000" draw:marker-end="msArrowOpenEnd_20_5" draw:marker-end-width="0.315cm" draw:marker-end-center="false" draw:fill="none" draw:textarea-horizontal-align="center" draw:textarea-vertical-align="middle" draw:auto-grow-height="false" fo:padding-top="0.125cm" fo:padding-bottom="0.125cm" fo:padding-left="0.25cm" fo:padding-right="0.25cm" fo:wrap-option="wrap"/>
    </style:style>
    <style:style style:name="gr4" style:family="graphic">
      <style:graphic-properties draw:stroke="solid" svg:stroke-width="0.026cm" svg:stroke-color="#d16349" draw:marker-end="msArrowOpenEnd_20_5" draw:marker-end-width="0.315cm" draw:marker-end-center="false" draw:fill="none" draw:textarea-horizontal-align="center" draw:textarea-vertical-align="middle" draw:auto-grow-height="false" fo:padding-top="0.125cm" fo:padding-bottom="0.125cm" fo:padding-left="0.25cm" fo:padding-right="0.25cm" fo:wrap-option="wrap"/>
    </style:style>
    <style:style style:name="gr5" style:family="graphic">
      <style:graphic-properties draw:stroke="none" draw:fill="none" style:repeat="stretch" draw:fill-image-ref-point="top-left" draw:textarea-horizontal-align="center" draw:textarea-vertical-align="middle" draw:auto-grow-height="false" fo:padding-top="0.125cm" fo:padding-bottom="0.125cm" fo:padding-left="0.25cm" fo:padding-right="0.25cm" fo:wrap-option="wrap" draw:color-mode="standard" draw:luminance="0%" draw:contrast="0%" draw:gamma="100%" draw:red="0%" draw:green="0%" draw:blue="0%" fo:clip="rect(0cm, 0cm, 0cm, 0cm)" draw:image-opacity="100%" style:mirror="none"/>
    </style:style>
    <style:style style:name="gr6" style:family="graphic">
      <style:graphic-properties draw:stroke="solid" svg:stroke-width="0.106cm" svg:stroke-color="#000000" draw:stroke-linejoin="miter" draw:fill="none" style:repeat="stretch" draw:fill-image-ref-point="top-left" draw:textarea-horizontal-align="center" draw:textarea-vertical-align="middle" draw:auto-grow-height="false" fo:padding-top="0.125cm" fo:padding-bottom="0.125cm" fo:padding-left="0.25cm" fo:padding-right="0.25cm" fo:wrap-option="wrap" draw:color-mode="standard" draw:luminance="0%" draw:contrast="0%" draw:gamma="100%" draw:red="0%" draw:green="0%" draw:blue="0%" fo:clip="rect(0cm, 0cm, 0cm, 0cm)" draw:image-opacity="100%" style:mirror="none"/>
    </style:style>
    <style:style style:name="gr7" style:family="graphic">
      <style:graphic-properties draw:stroke="dash" draw:stroke-dash="Dash_20_2" svg:stroke-width="0.032cm" svg:stroke-color="#9a4936" draw:fill="solid" draw:fill-color="#d16349" draw:auto-grow-height="false" fo:padding-top="0.125cm" fo:padding-bottom="0.125cm" fo:padding-left="0.25cm" fo:padding-right="0.25cm" fo:wrap-option="wrap"/>
    </style:style>
    <style:style style:name="gr8" style:family="graphic">
      <style:graphic-properties draw:stroke="solid" draw:fill="none" style:repeat="stretch" draw:fill-image-ref-point="top-left" draw:textarea-horizontal-align="center" draw:textarea-vertical-align="middle" draw:auto-grow-height="false" fo:padding-top="0.125cm" fo:padding-bottom="0.125cm" fo:padding-left="0.25cm" fo:padding-right="0.25cm" fo:wrap-option="wrap" draw:color-mode="standard" draw:luminance="0%" draw:contrast="0%" draw:gamma="100%" draw:red="0%" draw:green="0%" draw:blue="0%" fo:clip="rect(0cm, 0cm, 0cm, 0cm)" draw:image-opacity="100%" style:mirror="none"/>
    </style:style>
    <style:style style:name="pr1" style:family="presentation" style:parent-style-name="Výchozí-title">
      <style:graphic-properties draw:stroke="solid" draw:fill="none" draw:auto-grow-height="false" fo:min-height="3.181cm" fo:padding-top="0.125cm" fo:padding-bottom="0.125cm" fo:padding-left="0.25cm" fo:padding-right="0.25cm" fo:wrap-option="wrap"/>
    </style:style>
    <style:style style:name="pr2" style:family="presentation" style:parent-style-name="Výchozí-notes">
      <style:graphic-properties draw:fill-color="#ffffff" fo:min-height="13.365cm"/>
    </style:style>
    <style:style style:name="pr3" style:family="presentation" style:parent-style-name="Výchozí_20_1-title">
      <style:graphic-properties draw:stroke="solid" draw:fill="none" draw:auto-grow-height="false" fo:min-height="3.181cm" fo:padding-top="0.125cm" fo:padding-bottom="0.125cm" fo:padding-left="0.25cm" fo:padding-right="0.25cm" fo:wrap-option="wrap"/>
    </style:style>
    <style:style style:name="pr4" style:family="presentation" style:parent-style-name="Výchozí_20_1-outline1">
      <style:graphic-properties draw:stroke="solid" draw:fill="none" draw:auto-grow-height="false" fo:min-height="12.573cm" fo:padding-top="0.125cm" fo:padding-bottom="0.125cm" fo:padding-left="0.25cm" fo:padding-right="0.25cm" fo:wrap-option="wrap"/>
    </style:style>
    <style:style style:name="pr5" style:family="presentation" style:parent-style-name="Výchozí_20_1-notes">
      <style:graphic-properties draw:fill-color="#ffffff" fo:min-height="13.365cm"/>
    </style:style>
    <style:style style:name="P1" style:family="paragraph">
      <style:paragraph-properties fo:margin-left="0cm" fo:margin-right="0cm" fo:text-align="start" fo:text-indent="0cm" style:punctuation-wrap="hanging"/>
      <style:text-properties fo:hyphenate="false"/>
    </style:style>
    <style:style style:name="P2" style:family="paragraph">
      <style:text-properties fo:font-size="18pt"/>
    </style:style>
    <style:style style:name="P3" style:family="paragraph">
      <style:paragraph-properties fo:margin-left="0cm" fo:margin-right="0cm" fo:margin-top="0cm" fo:margin-bottom="0cm" fo:text-align="center" fo:text-indent="0cm" style:punctuation-wrap="hanging"/>
      <style:text-properties fo:hyphenate="false"/>
    </style:style>
    <style:style style:name="P4" style:family="paragraph">
      <style:paragraph-properties fo:margin-left="0cm" fo:margin-right="0cm" fo:margin-top="0.19cm" fo:margin-bottom="0.5cm" fo:text-align="start" fo:text-indent="0cm" style:punctuation-wrap="hanging"/>
      <style:text-properties fo:hyphenate="false"/>
    </style:style>
    <style:style style:name="P5" style:family="paragraph">
      <style:paragraph-properties fo:text-align="center"/>
      <style:text-properties fo:font-size="18pt"/>
    </style:style>
    <style:style style:name="P6" style:family="paragraph">
      <style:paragraph-properties fo:margin-left="0cm" fo:margin-right="0cm" fo:margin-top="0.155cm" fo:margin-bottom="0.5cm" fo:text-align="start" fo:text-indent="0cm" style:punctuation-wrap="hanging"/>
      <style:text-properties fo:hyphenate="false"/>
    </style:style>
    <style:style style:name="P7" style:family="paragraph">
      <style:paragraph-properties fo:margin-left="0cm" fo:margin-right="0cm" fo:text-indent="0cm"/>
    </style:style>
    <style:style style:name="T1" style:family="text">
      <style:text-properties fo:color="#000000" style:text-line-through-style="none" fo:font-family="Calibri" style:font-family-generic="swiss" fo:font-style="normal" style:text-underline-style="solid" style:text-underline-width="auto" style:text-underline-color="font-color" fo:font-weight="normal" style:font-style-asian="normal" style:font-weight-asian="normal" style:font-style-complex="normal" style:font-weight-complex="normal"/>
    </style:style>
    <style:style style:name="T2" style:family="text">
      <style:text-properties fo:color="#000000" style:text-line-through-style="none" fo:font-family="Calibri" style:font-family-generic="swiss" fo:font-style="normal" style:text-underline-style="none" fo:font-weight="normal" style:font-style-asian="normal" style:font-weight-asian="normal" style:font-style-complex="normal" style:font-weight-complex="normal"/>
    </style:style>
    <style:style style:name="T3" style:family="text">
      <style:text-properties fo:color="#000000" style:text-line-through-style="none" fo:font-family="Calibri" style:font-family-generic="swiss" fo:font-style="normal" style:text-underline-style="none" fo:font-weight="bold" style:font-style-asian="normal" style:font-weight-asian="bold" style:font-style-complex="normal" style:font-weight-complex="bold"/>
    </style:style>
    <style:style style:name="T4" style:family="text">
      <style:text-properties fo:color="#000000" style:text-line-through-style="none" fo:font-family="Georgia" fo:font-size="44pt" fo:font-style="normal" style:text-underline-style="none" fo:font-weight="normal" style:font-size-asian="44pt" style:font-style-asian="normal" style:font-weight-asian="normal" style:font-size-complex="44pt" style:font-style-complex="normal" style:font-weight-complex="normal"/>
    </style:style>
    <style:style style:name="T5" style:family="text">
      <style:text-properties fo:color="#7b9899" style:text-line-through-style="none" fo:font-family="Georgia" fo:font-size="33pt" fo:font-style="normal" style:text-underline-style="none" fo:font-weight="normal" style:font-size-asian="33pt" style:font-style-asian="normal" style:font-weight-asian="normal" style:font-size-complex="33pt" style:font-style-complex="normal" style:font-weight-complex="normal"/>
    </style:style>
    <style:style style:name="T6" style:family="text">
      <style:text-properties fo:color="#000000" style:text-line-through-style="none" fo:font-family="Georgia" fo:font-size="27pt" fo:font-style="normal" style:text-underline-style="none" fo:font-weight="normal" style:font-size-asian="27pt" style:font-style-asian="normal" style:font-weight-asian="normal" style:font-size-complex="27pt" style:font-style-complex="normal" style:font-weight-complex="normal"/>
    </style:style>
    <style:style style:name="T7" style:family="text">
      <style:text-properties fo:color="#ff0000" style:text-line-through-style="none" fo:font-family="Georgia" fo:font-size="27pt" fo:font-style="normal" style:text-underline-style="none" fo:font-weight="normal" style:font-size-asian="27pt" style:font-style-asian="normal" style:font-weight-asian="normal" style:font-size-complex="27pt" style:font-style-complex="normal" style:font-weight-complex="normal"/>
    </style:style>
    <style:style style:name="T8" style:family="text">
      <style:text-properties fo:color="#646b86" style:text-line-through-style="none" fo:font-family="Georgia" fo:font-size="22pt" fo:font-style="normal" style:text-underline-style="none" fo:font-weight="normal" style:font-size-asian="22pt" style:font-style-asian="normal" style:font-weight-asian="normal" style:font-size-complex="22pt" style:font-style-complex="normal" style:font-weight-complex="normal"/>
    </style:style>
    <style:style style:name="T9" style:family="text">
      <style:text-properties fo:color="#000000" style:text-line-through-style="none" fo:font-family="Georgia" fo:font-style="normal" style:text-underline-style="none" fo:font-weight="bold" style:font-style-asian="normal" style:font-weight-asian="bold" style:font-style-complex="normal" style:font-weight-complex="bold"/>
    </style:style>
    <style:style style:name="T10" style:family="text">
      <style:text-properties fo:color="#000000" style:text-line-through-style="none" fo:font-family="Georgia" fo:font-style="normal" style:text-underline-style="none" fo:font-weight="normal" style:font-style-asian="normal" style:font-weight-asian="normal" style:font-style-complex="normal" style:font-weight-complex="normal"/>
    </style:style>
    <text:list-style style:name="L1">
      <text:list-level-style-bullet text:level="1" text:bullet-char="●">
        <style:list-level-properties/>
        <style:text-properties fo:font-family="StarSymbol" style:use-window-font-color="true" fo:font-size="45%"/>
      </text:list-level-style-bullet>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text:list-style style:name="L2">
      <text:list-level-style-bullet text:level="1" text:bullet-char="-">
        <style:list-level-properties/>
        <style:text-properties fo:font-family="StarSymbol" style:use-window-font-color="true" fo:font-size="45%"/>
      </text:list-level-style-bullet>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text:list-style style:name="L3">
      <text:list-level-style-number text:level="1" style:num-format="">
        <style:list-level-properties/>
        <style:text-properties style:use-window-font-color="true" fo:font-size="45%"/>
      </text:list-level-style-number>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text:list-style style:name="L4">
      <text:list-level-style-bullet text:level="1" text:bullet-char="">
        <style:list-level-properties text:space-before="0.001cm" text:min-label-width="0.761cm"/>
        <style:text-properties fo:font-family="'Wingdings 2'" fo:color="#d16349" fo:font-size="85%"/>
      </text:list-level-style-bullet>
      <text:list-level-style-bullet text:level="2" text:bullet-char="●">
        <style:list-level-properties text:space-before="1.5cm" text:min-label-width="0.9cm"/>
        <style:text-properties fo:font-family="StarSymbol" style:use-window-font-color="true" fo:font-size="45%"/>
      </text:list-level-style-bullet>
      <text:list-level-style-bullet text:level="3" text:bullet-char="–">
        <style:list-level-properties text:space-before="2.8cm" text:min-label-width="0.8cm"/>
        <style:text-properties fo:font-family="StarSymbol" style:use-window-font-color="true" fo:font-size="75%"/>
      </text:list-level-style-bullet>
      <text:list-level-style-bullet text:level="4" text:bullet-char="●">
        <style:list-level-properties text:space-before="4.2cm" text:min-label-width="0.6cm"/>
        <style:text-properties fo:font-family="StarSymbol" style:use-window-font-color="true" fo:font-size="45%"/>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text:list-style style:name="L5">
      <text:list-level-style-number text:level="1" style:num-format="">
        <style:list-level-properties text:space-before="0.001cm" text:min-label-width="0.761cm"/>
        <style:text-properties fo:color="#d16349" fo:font-size="85%"/>
      </text:list-level-style-number>
      <text:list-level-style-bullet text:level="2" text:bullet-char="●">
        <style:list-level-properties text:space-before="1.5cm" text:min-label-width="0.9cm"/>
        <style:text-properties fo:font-family="StarSymbol" style:use-window-font-color="true" fo:font-size="45%"/>
      </text:list-level-style-bullet>
      <text:list-level-style-bullet text:level="3" text:bullet-char="–">
        <style:list-level-properties text:space-before="2.8cm" text:min-label-width="0.8cm"/>
        <style:text-properties fo:font-family="StarSymbol" style:use-window-font-color="true" fo:font-size="75%"/>
      </text:list-level-style-bullet>
      <text:list-level-style-bullet text:level="4" text:bullet-char="●">
        <style:list-level-properties text:space-before="4.2cm" text:min-label-width="0.6cm"/>
        <style:text-properties fo:font-family="StarSymbol" style:use-window-font-color="true" fo:font-size="45%"/>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text:list-style style:name="L6">
      <text:list-level-style-bullet text:level="1" text:bullet-char="">
        <style:list-level-properties text:space-before="0.001cm" text:min-label-width="0.761cm"/>
        <style:text-properties fo:font-family="'Wingdings 2'" fo:color="#d16349" fo:font-size="85%"/>
      </text:list-level-style-bullet>
      <text:list-level-style-bullet text:level="2" text:bullet-char="">
        <style:list-level-properties text:space-before="0.763cm" text:min-label-width="0.761cm"/>
        <style:text-properties fo:font-family="Wingdings" fo:color="#ccb400" fo:font-size="70%"/>
      </text:list-level-style-bullet>
      <text:list-level-style-bullet text:level="3" text:bullet-char="–">
        <style:list-level-properties text:space-before="2.8cm" text:min-label-width="0.8cm"/>
        <style:text-properties fo:font-family="StarSymbol" style:use-window-font-color="true" fo:font-size="75%"/>
      </text:list-level-style-bullet>
      <text:list-level-style-bullet text:level="4" text:bullet-char="●">
        <style:list-level-properties text:space-before="4.2cm" text:min-label-width="0.6cm"/>
        <style:text-properties fo:font-family="StarSymbol" style:use-window-font-color="true" fo:font-size="45%"/>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office:automatic-styles>
  <office:body>
    <office:presentation>
      <draw:page draw:name="page1" draw:style-name="dp1" draw:master-page-name="Výchozí" presentation:presentation-page-layout-name="AL1T0" draw:id="id1">
        <office:forms form:automatic-focus="false" form:apply-design-mode="false"/>
        <draw:custom-shape draw:name="Podnadpis 2" draw:style-name="gr1" draw:text-style-name="P2" draw:layer="layout" svg:width="22.802cm" svg:height="14.125cm" svg:x="1.299cm" svg:y="4.524cm">
          <text:p text:style-name="P1">
            <text:span text:style-name="T1">Název šablony</text:span>
            <text:span text:style-name="T2">: Inovace v přírodopisu </text:span>
            <text:span text:style-name="T2">
              <text:tab/>
            </text:span>
            <text:span text:style-name="T2">52/ch17/6.2.2013, Vrtišková</text:span>
          </text:p>
          <text:p text:style-name="P1">
            <text:span text:style-name="T3">Vzdělávací oblast: Člověk a příroda</text:span>
          </text:p>
          <text:p text:style-name="P1">
            <text:span text:style-name="T1">Název výukového materiálu</text:span>
            <text:span text:style-name="T2">: Kyseliny a zásady</text:span>
          </text:p>
          <text:p text:style-name="P1">
            <text:span text:style-name="T2">Autor: MGR. Eva Vrtišková</text:span>
          </text:p>
          <text:p text:style-name="P1">
            <text:span text:style-name="T2">Předmět: Chemie</text:span>
            <text:span text:style-name="T2">
              <text:tab/>
            </text:span>
            <text:span text:style-name="T2">Třída: VIII.</text:span>
          </text:p>
          <text:p text:style-name="P1">
            <text:span text:style-name="T2">Tematický okruh: Hydroxidy</text:span>
          </text:p>
          <text:p text:style-name="P1">
            <text:span text:style-name="T2">Téma: Hydroxidy</text:span>
          </text:p>
          <text:p text:style-name="P1">
            <text:span text:style-name="T2">Druh výukového materiálu: prezentace</text:span>
          </text:p>
          <text:p text:style-name="P1">
            <text:span text:style-name="T2">Použití ICT: interaktivní tabule, prezentace v .ppt, interaktivita</text:span>
          </text:p>
          <text:p text:style-name="P1">
            <text:span text:style-name="T2">Didaktické, metodické poznámky (popis použití výukového materiálu ve výuce): výklad</text:span>
          </text:p>
          <text:p text:style-name="P1">
            <text:span text:style-name="T2">Použité zdroje: </text:span>
          </text:p>
          <text:p text:style-name="P1">
            <text:span text:style-name="T2">- Chemie, učebnice pro osmý ročník ZŠ a primu víceletých gymnázií. FRAUS 2003, Plzeň.</text:span>
          </text:p>
          <text:list text:style-name="L2">
            <text:list-item>
              <text:p text:style-name="P1">
                <text:span text:style-name="T2">
                  <text:s/>
                </text:span>
                <text:span text:style-name="T2">Poznámky k učebnicím Chemie. Dostupné online </text:span>
              </text:p>
            </text:list-item>
            <text:list-item>
              <text:p text:style-name="P1">
                <text:span text:style-name="T2">
                  <text:s/>
                </text:span>
                <text:span text:style-name="T2">Poznámky autora</text:span>
              </text:p>
            </text:list-item>
          </text:list>
          <draw:enhanced-geometry svg:viewBox="0 0 21600 21600" draw:type="rectangle" draw:enhanced-path="M 0 0 L 21600 0 21600 21600 0 21600 0 0 Z N"/>
        </draw:custom-shape>
        <draw:frame draw:name="Skupina 8" presentation:style-name="pr1" draw:text-style-name="P2" draw:layer="layout" svg:width="16.201cm" svg:height="3.606cm" svg:x="0.499cm" svg:y="0.517cm" presentation:class="title" presentation:placeholder="true">
          <draw:text-box/>
        </draw:frame>
        <anim:par smil:dur="indefinite" smil:restart="never" presentation:node-type="timing-root">
          <anim:par smil:begin="id1.begin">
            <anim:transitionFilter smil:dur="1s" smil:type="fade" smil:subtype="fadeOverColor"/>
          </anim:par>
        </anim:par>
        <presentation:notes draw:style-name="dp2">
          <draw:page-thumbnail draw:style-name="gr2" draw:layer="layout" svg:width="14.848cm" svg:height="11.136cm" svg:x="3.075cm" svg:y="2.257cm" draw:page-number="1" presentation:class="page"/>
          <draw:frame presentation:style-name="pr2" draw:layer="layout" svg:width="16.799cm" svg:height="13.365cm" svg:x="2.1cm" svg:y="14.107cm" presentation:class="notes" presentation:placeholder="true">
            <draw:text-box/>
          </draw:frame>
        </presentation:notes>
      </draw:page>
      <draw:page draw:name="page2" draw:style-name="dp3" draw:master-page-name="Výchozí" presentation:presentation-page-layout-name="AL1T0" draw:id="id2">
        <office:forms form:automatic-focus="false" form:apply-design-mode="false"/>
        <draw:custom-shape draw:name="Podnadpis 2" draw:style-name="gr1" draw:text-style-name="P2" draw:layer="layout" svg:width="17.779cm" svg:height="4.867cm" svg:x="3.81cm" svg:y="7.832cm">
          <text:p text:id="id3" text:style-name="P1">
            <text:span text:style-name="T4">hydroxidy</text:span>
          </text:p>
          <draw:enhanced-geometry svg:viewBox="0 0 21600 21600" draw:type="rectangle" draw:enhanced-path="M 0 0 L 21600 0 21600 21600 0 21600 0 0 Z N"/>
        </draw:custom-shape>
        <draw:frame draw:name="Nadpis 1" presentation:style-name="pr1" draw:text-style-name="P2" draw:layer="layout" svg:width="21.589cm" svg:height="4.867cm" svg:x="1.905cm" svg:y="1.058cm" presentation:class="title" presentation:user-transformed="true">
          <draw:text-box>
            <text:p text:style-name="P3">
              <text:span text:style-name="T5">Kyseliny a zásady</text:span>
            </text:p>
          </draw:text-box>
        </draw:frame>
        <anim:par smil:dur="indefinite" smil:restart="never" presentation:node-type="timing-root">
          <anim:par smil:begin="id2.begin">
            <anim:transitionFilter smil:dur="1s" smil:type="fade" smil:subtype="fadeOverColor"/>
          </anim:par>
          <anim:seq smil:dur="indefinite" presentation:node-type="main-sequence">
            <anim:par smil:begin="next" smil:fill="hold">
              <anim:par smil:begin="0s" smil:fill="hold">
                <anim:par smil:begin="0s" smil:fill="hold" presentation:node-type="on-click" presentation:preset-class="entrance" presentation:preset-id="ooo-entrance-fade-in">
                  <anim:set smil:begin="0s" smil:dur="0.001s" smil:fill="hold" smil:targetElement="id3" anim:sub-item="text" smil:attributeName="visibility" smil:to="visible"/>
                  <anim:transitionFilter smil:dur="2s" smil:targetElement="id3" anim:sub-item="text" smil:type="fade" smil:subtype="crossfade"/>
                </anim:par>
              </anim:par>
            </anim:par>
          </anim:seq>
        </anim:par>
        <presentation:notes draw:style-name="dp2">
          <draw:page-thumbnail draw:style-name="gr2" draw:layer="layout" svg:width="14.848cm" svg:height="11.136cm" svg:x="3.075cm" svg:y="2.257cm" draw:page-number="2" presentation:class="page"/>
          <draw:frame presentation:style-name="pr2" draw:layer="layout" svg:width="16.799cm" svg:height="13.365cm" svg:x="2.1cm" svg:y="14.107cm" presentation:class="notes" presentation:placeholder="true">
            <draw:text-box/>
          </draw:frame>
        </presentation:notes>
      </draw:page>
      <draw:page draw:name="page3" draw:style-name="dp3" draw:master-page-name="Výchozí_20_1" presentation:presentation-page-layout-name="AL2T11" draw:id="id4">
        <office:forms form:automatic-focus="false" form:apply-design-mode="false"/>
        <draw:frame draw:name="Nadpis 1" presentation:style-name="pr3" draw:text-style-name="P2" draw:layer="layout" svg:width="23.706cm" svg:height="2.107cm" svg:x="0.838cm" svg:y="0.635cm" presentation:class="title" presentation:user-transformed="true">
          <draw:text-box>
            <text:p text:style-name="P3">
              <text:span text:style-name="T5">Co jsou zásady</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id="id5" text:style-name="P4">
                  <text:span text:style-name="T6">Látky, které ve vodném prostředí odštěpují hydroxidový anion OH-</text:span>
                </text:p>
              </text:list-item>
              <text:list-item>
                <text:p text:id="id6" text:style-name="P4">
                  <text:span text:style-name="T6">Patří sem zejména HYDROXIDY</text:span>
                </text:p>
              </text:list-item>
              <text:list-item>
                <text:p text:id="id7" text:style-name="P4">
                  <text:span text:style-name="T6">Tříprvkové sloučeniny </text:span>
                </text:p>
              </text:list-item>
              <text:list-item>
                <text:p text:id="id8" text:style-name="P4">
                  <text:span text:style-name="T6">Skládají se z atomu kovu a hydroxidového aniontu</text:span>
                </text:p>
              </text:list-item>
              <text:list-item>
                <text:p text:id="id9" text:style-name="P4">
                  <text:span text:style-name="T6">Obecně : KOH ( K=kov)</text:span>
                </text:p>
              </text:list-item>
              <text:list-item>
                <text:p text:id="id10" text:style-name="P4">
                  <text:span text:style-name="T6">
                    <text:s/>
                  </text:span>
                  <text:span text:style-name="T6">nebo amoniového kationtu NH4+ a hydroxidového aniontu NH4OH</text:span>
                </text:p>
              </text:list-item>
              <text:list-item>
                <text:p text:id="id11" text:style-name="P4">
                  <text:span text:style-name="T6">Ve vodě se štěpí na kation kovu a hydroxidový anion</text:span>
                </text:p>
              </text:list-item>
              <text:list-item>
                <text:p text:id="id12" text:style-name="P4">
                  <text:span text:style-name="T6">
                    KOH 
                    <text:s text:c="20"/>
                    K+ + OH-
                  </text:span>
                </text:p>
              </text:list-item>
            </text:list>
          </draw:text-box>
        </draw:frame>
        <draw:connector draw:name="Přímá spojovací šipka 4" draw:style-name="gr3" draw:text-style-name="P5" draw:id="id13" draw:layer="layout" svg:x1="4.499cm" svg:y1="15.725cm" svg:x2="8.499cm" svg:y2="15.725cm" svg:d="m4499 15725h4000">
          <text:p/>
        </draw:connector>
        <anim:par smil:dur="indefinite" smil:restart="never" presentation:node-type="timing-root">
          <anim:par smil:begin="id4.begin">
            <anim:transitionFilter smil:dur="1s" smil:type="fade" smil:subtype="fadeOverColor"/>
          </anim:par>
          <anim:seq smil:dur="indefinite" presentation:node-type="main-sequence">
            <anim:par smil:begin="next" smil:fill="hold">
              <anim:par smil:begin="0s" smil:fill="hold">
                <anim:par smil:begin="0s" smil:fill="hold" presentation:node-type="on-click" presentation:preset-class="entrance" presentation:preset-id="ooo-entrance-fade-in">
                  <anim:set smil:begin="0s" smil:dur="0.001s" smil:fill="hold" smil:targetElement="id5" anim:sub-item="text" smil:attributeName="visibility" smil:to="visible"/>
                  <anim:transitionFilter smil:dur="2s" smil:targetElement="id5"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6" anim:sub-item="text" smil:attributeName="visibility" smil:to="visible"/>
                  <anim:transitionFilter smil:dur="2s" smil:targetElement="id6"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7" anim:sub-item="text" smil:attributeName="visibility" smil:to="visible"/>
                  <anim:transitionFilter smil:dur="2s" smil:targetElement="id7"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8" anim:sub-item="text" smil:attributeName="visibility" smil:to="visible"/>
                  <anim:transitionFilter smil:dur="2s" smil:targetElement="id8"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9" anim:sub-item="text" smil:attributeName="visibility" smil:to="visible"/>
                  <anim:transitionFilter smil:dur="2s" smil:targetElement="id9"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10" anim:sub-item="text" smil:attributeName="visibility" smil:to="visible"/>
                  <anim:transitionFilter smil:dur="2s" smil:targetElement="id10"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11" anim:sub-item="text" smil:attributeName="visibility" smil:to="visible"/>
                  <anim:transitionFilter smil:dur="2s" smil:targetElement="id11"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12" anim:sub-item="text" smil:attributeName="visibility" smil:to="visible"/>
                  <anim:transitionFilter smil:dur="2s" smil:targetElement="id12"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13" anim:sub-item="" smil:attributeName="visibility" smil:to="visible"/>
                  <anim:transitionFilter smil:dur="2s" smil:targetElement="id13" anim:sub-item="" smil:type="fade" smil:subtype="crossfade"/>
                </anim:par>
              </anim:par>
            </anim:par>
          </anim:seq>
        </anim:par>
        <presentation:notes draw:style-name="dp2">
          <draw:page-thumbnail draw:style-name="gr2" draw:layer="layout" svg:width="14.848cm" svg:height="11.136cm" svg:x="3.075cm" svg:y="2.257cm" draw:page-number="3" presentation:class="page"/>
          <draw:frame presentation:style-name="pr5" draw:layer="layout" svg:width="16.799cm" svg:height="13.365cm" svg:x="2.1cm" svg:y="14.107cm" presentation:class="notes" presentation:placeholder="true">
            <draw:text-box/>
          </draw:frame>
        </presentation:notes>
      </draw:page>
      <draw:page draw:name="page4" draw:style-name="dp4" draw:master-page-name="Výchozí_20_1" presentation:presentation-page-layout-name="AL2T11" draw:id="id14">
        <office:forms form:automatic-focus="false" form:apply-design-mode="false"/>
        <draw:frame draw:name="Nadpis 1" presentation:style-name="pr3" draw:text-style-name="P2" draw:layer="layout" svg:width="23.706cm" svg:height="2.107cm" svg:x="0.838cm" svg:y="0.635cm" presentation:class="title" presentation:user-transformed="true">
          <draw:text-box>
            <text:p text:style-name="P3">
              <text:span text:style-name="T5">Názvosloví hydroxidů</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id="id15" text:style-name="P4">
                  <text:span text:style-name="T6">Vždy dvouslovné</text:span>
                </text:p>
              </text:list-item>
              <text:list-item>
                <text:p text:id="id16" text:style-name="P4">
                  <text:span text:style-name="T6">Podstatné jméno </text:span>
                  <text:span text:style-name="T7">hydroxid</text:span>
                </text:p>
              </text:list-item>
              <text:list-item>
                <text:p text:id="id17" text:style-name="P4">
                  <text:span text:style-name="T6">Přídavné jméno odvozeno od příslušného kovu </text:span>
                </text:p>
              </text:list-item>
              <text:list-item>
                <text:p text:id="id18" text:style-name="P4">
                  <text:span text:style-name="T6">Koncovka příd. jména odpovídá oxidačnímu číslu kovu</text:span>
                </text:p>
              </text:list-item>
              <text:list-item>
                <text:p text:id="id19" text:style-name="P4">
                  <text:span text:style-name="T6">Vzorec se skládá ze značky prvku a skupiny OH</text:span>
                </text:p>
              </text:list-item>
              <text:list-item>
                <text:p text:id="id20" text:style-name="P4">
                  <text:span text:style-name="T6">Např. hydroxid sodný NaOH</text:span>
                </text:p>
              </text:list-item>
            </text:list>
            <text:p text:style-name="P4">
              <text:span text:style-name="T6"/>
            </text:p>
            <text:p text:id="id21" text:style-name="P4">
              <text:span text:style-name="T6">
                <text:s text:c="38"/>
              </text:span>
              <text:span text:style-name="T6">
                kov 
                <text:s text:c="5"/>
                hydroxidová skupina
              </text:span>
            </text:p>
          </draw:text-box>
        </draw:frame>
        <draw:connector draw:name="Přímá spojovací šipka 4" draw:style-name="gr4" draw:text-style-name="P5" draw:id="id22" draw:layer="layout" svg:x1="11.099cm" svg:y1="15.525cm" svg:x2="11.699cm" svg:y2="13.325cm" svg:d="m11099 15525v-1100h600v-1100">
          <text:p/>
        </draw:connector>
        <draw:connector draw:name="Přímá spojovací šipka 6" draw:style-name="gr4" draw:text-style-name="P5" draw:id="id23" draw:layer="layout" svg:x1="16.1cm" svg:y1="15.525cm" svg:x2="13.5cm" svg:y2="13.325cm" svg:d="m16100 15525h-1300v-2200h-1300">
          <text:p/>
        </draw:connector>
        <anim:par smil:dur="indefinite" smil:restart="never" presentation:node-type="timing-root">
          <anim:par smil:begin="id14.begin">
            <anim:transitionFilter smil:dur="1s" smil:type="dissolve"/>
          </anim:par>
          <anim:seq smil:dur="indefinite" presentation:node-type="main-sequence">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15" anim:sub-item="text" smil:attributeName="visibility" smil:to="visible"/>
                  <anim:transitionFilter smil:dur="0.5s" smil:targetElement="id15"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16" anim:sub-item="text" smil:attributeName="visibility" smil:to="visible"/>
                  <anim:transitionFilter smil:dur="0.5s" smil:targetElement="id16"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17" anim:sub-item="text" smil:attributeName="visibility" smil:to="visible"/>
                  <anim:transitionFilter smil:dur="0.5s" smil:targetElement="id17"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18" anim:sub-item="text" smil:attributeName="visibility" smil:to="visible"/>
                  <anim:transitionFilter smil:dur="0.5s" smil:targetElement="id18"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19" anim:sub-item="text" smil:attributeName="visibility" smil:to="visible"/>
                  <anim:transitionFilter smil:dur="0.5s" smil:targetElement="id19"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20" anim:sub-item="text" smil:attributeName="visibility" smil:to="visible"/>
                  <anim:transitionFilter smil:dur="0.5s" smil:targetElement="id20"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21" anim:sub-item="text" smil:attributeName="visibility" smil:to="visible"/>
                  <anim:transitionFilter smil:dur="0.5s" smil:targetElement="id21" anim:sub-item="text" smil:type="barWipe" smil:subtype="topToBottom" smil:direction="reverse"/>
                </anim:par>
                <anim:par smil:begin="0s" smil:fill="hold" presentation:node-type="with-previous" presentation:preset-class="entrance" presentation:preset-id="ooo-entrance-wipe" presentation:preset-sub-type="from-bottom">
                  <anim:set smil:begin="0s" smil:dur="0.001s" smil:fill="hold" smil:targetElement="id22" anim:sub-item="" smil:attributeName="visibility" smil:to="visible"/>
                  <anim:transitionFilter smil:dur="0.5s" smil:targetElement="id22" anim:sub-item="" smil:type="barWipe" smil:subtype="topToBottom" smil:direction="reverse"/>
                </anim:par>
                <anim:par smil:begin="0s" smil:fill="hold" presentation:node-type="with-previous" presentation:preset-class="entrance" presentation:preset-id="ooo-entrance-wipe" presentation:preset-sub-type="from-bottom">
                  <anim:set smil:begin="0s" smil:dur="0.001s" smil:fill="hold" smil:targetElement="id23" anim:sub-item="" smil:attributeName="visibility" smil:to="visible"/>
                  <anim:transitionFilter smil:dur="0.5s" smil:targetElement="id23" anim:sub-item="" smil:type="barWipe" smil:subtype="topToBottom" smil:direction="reverse"/>
                </anim:par>
              </anim:par>
            </anim:par>
          </anim:seq>
        </anim:par>
        <presentation:notes draw:style-name="dp2">
          <draw:page-thumbnail draw:style-name="gr2" draw:layer="layout" svg:width="14.848cm" svg:height="11.136cm" svg:x="3.075cm" svg:y="2.257cm" draw:page-number="4" presentation:class="page"/>
          <draw:frame presentation:style-name="pr5" draw:layer="layout" svg:width="16.799cm" svg:height="13.365cm" svg:x="2.1cm" svg:y="14.107cm" presentation:class="notes" presentation:placeholder="true">
            <draw:text-box/>
          </draw:frame>
        </presentation:notes>
      </draw:page>
      <draw:page draw:name="page5" draw:style-name="dp4" draw:master-page-name="Výchozí_20_1" presentation:presentation-page-layout-name="AL2T11" draw:id="id24">
        <office:forms form:automatic-focus="false" form:apply-design-mode="false"/>
        <draw:frame draw:name="Nadpis 1" presentation:style-name="pr3" draw:text-style-name="P2" draw:layer="layout" svg:width="23.706cm" svg:height="2.107cm" svg:x="0.838cm" svg:y="0.635cm" presentation:class="title" presentation:user-transformed="true">
          <draw:text-box>
            <text:p text:style-name="P3">
              <text:span text:style-name="T5">Názvosloví</text:span>
            </text:p>
          </draw:text-box>
        </draw:frame>
        <draw:frame draw:name="Picture 2" draw:style-name="gr5" draw:text-style-name="P5" draw:id="id25" draw:layer="layout" svg:width="23.402cm" svg:height="12.915cm" svg:x="0.899cm" svg:y="4.724cm">
          <draw:image xlink:href="Pictures/100000000000024C00000139EA621F9A.jpg" xlink:type="simple" xlink:show="embed" xlink:actuate="onLoad">
            <text:p/>
          </draw:image>
        </draw:frame>
        <anim:par smil:dur="indefinite" smil:restart="never" presentation:node-type="timing-root">
          <anim:par smil:begin="id24.begin">
            <anim:transitionFilter smil:dur="1s" smil:type="dissolve"/>
          </anim:par>
          <anim:seq smil:dur="indefinite" presentation:node-type="main-sequence">
            <anim:par smil:begin="next" smil:fill="hold">
              <anim:par smil:begin="0s" smil:fill="hold">
                <anim:par smil:begin="0s" smil:fill="hold" presentation:node-type="on-click" presentation:preset-class="entrance" presentation:preset-id="ooo-entrance-fade-in">
                  <anim:set smil:begin="0s" smil:dur="0.001s" smil:fill="hold" smil:targetElement="id25" anim:sub-item="" smil:attributeName="visibility" smil:to="visible"/>
                  <anim:transitionFilter smil:dur="2s" smil:targetElement="id25" anim:sub-item="" smil:type="fade" smil:subtype="crossfade"/>
                </anim:par>
              </anim:par>
            </anim:par>
          </anim:seq>
        </anim:par>
        <presentation:notes draw:style-name="dp2">
          <draw:page-thumbnail draw:style-name="gr2" draw:layer="layout" svg:width="14.848cm" svg:height="11.136cm" svg:x="3.075cm" svg:y="2.257cm" draw:page-number="5" presentation:class="page"/>
          <draw:frame presentation:style-name="pr5" draw:layer="layout" svg:width="16.799cm" svg:height="13.365cm" svg:x="2.1cm" svg:y="14.107cm" presentation:class="notes" presentation:placeholder="true">
            <draw:text-box/>
          </draw:frame>
        </presentation:notes>
      </draw:page>
      <draw:page draw:name="page6" draw:style-name="dp5" draw:master-page-name="Výchozí_20_1" presentation:presentation-page-layout-name="AL2T11" draw:id="id26">
        <draw:frame draw:name="Picture 2" draw:style-name="gr6" draw:text-style-name="P5" draw:layer="layout" svg:width="10.582cm" svg:height="6.137cm" svg:x="14.3cm" svg:y="12.325cm">
          <draw:image xlink:href="Pictures/1000000000000190000000E8EBBF03B1.jpg" xlink:type="simple" xlink:show="embed" xlink:actuate="onLoad">
            <text:p/>
          </draw:image>
        </draw:frame>
        <draw:frame draw:name="Nadpis 1" presentation:style-name="pr3" draw:text-style-name="P2" draw:layer="layout" svg:width="23.706cm" svg:height="2.107cm" svg:x="0.838cm" svg:y="0.635cm" presentation:class="title" presentation:user-transformed="true">
          <draw:text-box>
            <text:p text:style-name="P3">
              <text:span text:style-name="T5">Obecné vlastnosti hydroxidů</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id="id27" text:style-name="P4">
                  <text:span text:style-name="T6">Vodným roztokům se říká </text:span>
                  <text:span text:style-name="T7">louhy</text:span>
                </text:p>
              </text:list-item>
              <text:list-item>
                <text:p text:id="id28" text:style-name="P4">
                  <text:span text:style-name="T6">Jsou to žíraviny</text:span>
                </text:p>
              </text:list-item>
              <text:list-item>
                <text:p text:id="id29" text:style-name="P4">
                  <text:span text:style-name="T6">Mají louhovitou-nahořklou chuť – neochutnávat!</text:span>
                </text:p>
              </text:list-item>
              <text:list-item>
                <text:p text:id="id30" text:style-name="P4">
                  <text:span text:style-name="T6">Určujeme pomocí indikátoru</text:span>
                </text:p>
              </text:list-item>
              <text:list-item>
                <text:p text:id="id31" text:style-name="P4">
                  <text:span text:style-name="T6">Lakmus je modrý</text:span>
                </text:p>
              </text:list-item>
              <text:list-item>
                <text:p text:id="id32" text:style-name="P4">
                  <text:span text:style-name="T6">Fenolftalein růžovofialový</text:span>
                </text:p>
              </text:list-item>
              <text:list-item>
                <text:p text:id="id33" text:style-name="P4">
                  <text:span text:style-name="T6">Přesnější určení podle pH stupnice: pH větší než 7</text:span>
                </text:p>
              </text:list-item>
              <text:list-item>
                <text:p text:id="id34" text:style-name="P4">
                  <text:span text:style-name="T6">Zásaditost hydroxidů způsobují</text:span>
                </text:p>
              </text:list-item>
            </text:list>
            <text:list text:style-name="L6">
              <text:list-item>
                <text:list>
                  <text:list-item>
                    <text:p text:id="id35" text:style-name="P6">
                      <text:span text:style-name="T8">právě anionty OH-</text:span>
                    </text:p>
                  </text:list-item>
                </text:list>
              </text:list-item>
            </text:list>
          </draw:text-box>
        </draw:frame>
        <anim:par smil:dur="indefinite" smil:restart="never" presentation:node-type="timing-root">
          <anim:par smil:begin="id26.begin">
            <anim:transitionFilter smil:dur="1s" smil:type="barWipe" smil:subtype="fromTop"/>
          </anim:par>
          <anim:seq smil:dur="indefinite" presentation:node-type="main-sequence">
            <anim:par smil:begin="next" smil:fill="hold">
              <anim:par smil:begin="0s" smil:fill="hold">
                <anim:par smil:begin="0s" smil:fill="hold" presentation:node-type="on-click" presentation:preset-class="entrance" presentation:preset-id="ooo-entrance-fade-in">
                  <anim:set smil:begin="0s" smil:dur="0.001s" smil:fill="hold" smil:targetElement="id27" anim:sub-item="text" smil:attributeName="visibility" smil:to="visible"/>
                  <anim:transitionFilter smil:dur="2s" smil:targetElement="id27" anim:sub-item="text" smil:type="fade" smil:subtype="crossfade"/>
                </anim:par>
                <anim:par smil:begin="0s" smil:fill="hold" presentation:node-type="with-previous" presentation:preset-class="entrance" presentation:preset-id="ooo-entrance-fade-in">
                  <anim:set smil:begin="0s" smil:dur="0.001s" smil:fill="hold" smil:targetElement="id28" anim:sub-item="text" smil:attributeName="visibility" smil:to="visible"/>
                  <anim:transitionFilter smil:dur="2s" smil:targetElement="id28" anim:sub-item="text" smil:type="fade" smil:subtype="crossfade"/>
                </anim:par>
                <anim:par smil:begin="0s" smil:fill="hold" presentation:node-type="with-previous" presentation:preset-class="entrance" presentation:preset-id="ooo-entrance-fade-in">
                  <anim:set smil:begin="0s" smil:dur="0.001s" smil:fill="hold" smil:targetElement="id29" anim:sub-item="text" smil:attributeName="visibility" smil:to="visible"/>
                  <anim:transitionFilter smil:dur="2s" smil:targetElement="id29" anim:sub-item="text" smil:type="fade" smil:subtype="crossfade"/>
                </anim:par>
                <anim:par smil:begin="0s" smil:fill="hold" presentation:node-type="with-previous" presentation:preset-class="entrance" presentation:preset-id="ooo-entrance-fade-in">
                  <anim:set smil:begin="0s" smil:dur="0.001s" smil:fill="hold" smil:targetElement="id30" anim:sub-item="text" smil:attributeName="visibility" smil:to="visible"/>
                  <anim:transitionFilter smil:dur="2s" smil:targetElement="id30" anim:sub-item="text" smil:type="fade" smil:subtype="crossfade"/>
                </anim:par>
                <anim:par smil:begin="0s" smil:fill="hold" presentation:node-type="with-previous" presentation:preset-class="entrance" presentation:preset-id="ooo-entrance-fade-in">
                  <anim:set smil:begin="0s" smil:dur="0.001s" smil:fill="hold" smil:targetElement="id31" anim:sub-item="text" smil:attributeName="visibility" smil:to="visible"/>
                  <anim:transitionFilter smil:dur="2s" smil:targetElement="id31" anim:sub-item="text" smil:type="fade" smil:subtype="crossfade"/>
                </anim:par>
                <anim:par smil:begin="0s" smil:fill="hold" presentation:node-type="with-previous" presentation:preset-class="entrance" presentation:preset-id="ooo-entrance-fade-in">
                  <anim:set smil:begin="0s" smil:dur="0.001s" smil:fill="hold" smil:targetElement="id32" anim:sub-item="text" smil:attributeName="visibility" smil:to="visible"/>
                  <anim:transitionFilter smil:dur="2s" smil:targetElement="id32" anim:sub-item="text" smil:type="fade" smil:subtype="crossfade"/>
                </anim:par>
                <anim:par smil:begin="0s" smil:fill="hold" presentation:node-type="with-previous" presentation:preset-class="entrance" presentation:preset-id="ooo-entrance-fade-in">
                  <anim:set smil:begin="0s" smil:dur="0.001s" smil:fill="hold" smil:targetElement="id33" anim:sub-item="text" smil:attributeName="visibility" smil:to="visible"/>
                  <anim:transitionFilter smil:dur="2s" smil:targetElement="id33" anim:sub-item="text" smil:type="fade" smil:subtype="crossfade"/>
                </anim:par>
                <anim:par smil:begin="0s" smil:fill="hold" presentation:node-type="with-previous" presentation:preset-class="entrance" presentation:preset-id="ooo-entrance-fade-in">
                  <anim:set smil:begin="0s" smil:dur="0.001s" smil:fill="hold" smil:targetElement="id34" anim:sub-item="text" smil:attributeName="visibility" smil:to="visible"/>
                  <anim:transitionFilter smil:dur="2s" smil:targetElement="id34" anim:sub-item="text" smil:type="fade" smil:subtype="crossfade"/>
                </anim:par>
                <anim:par smil:begin="0s" smil:fill="hold" presentation:node-type="with-previous" presentation:preset-class="entrance" presentation:preset-id="ooo-entrance-fade-in">
                  <anim:set smil:begin="0s" smil:dur="0.001s" smil:fill="hold" smil:targetElement="id35" anim:sub-item="text" smil:attributeName="visibility" smil:to="visible"/>
                  <anim:transitionFilter smil:dur="2s" smil:targetElement="id35" anim:sub-item="text" smil:type="fade" smil:subtype="crossfade"/>
                </anim:par>
              </anim:par>
            </anim:par>
          </anim:seq>
        </anim:par>
        <presentation:notes draw:style-name="dp2">
          <draw:page-thumbnail draw:style-name="gr2" draw:layer="layout" svg:width="14.848cm" svg:height="11.136cm" svg:x="3.075cm" svg:y="2.257cm" draw:page-number="6" presentation:class="page"/>
          <draw:frame presentation:style-name="pr5" draw:layer="layout" svg:width="16.799cm" svg:height="13.365cm" svg:x="2.1cm" svg:y="14.107cm" presentation:class="notes" presentation:placeholder="true">
            <draw:text-box/>
          </draw:frame>
        </presentation:notes>
      </draw:page>
      <draw:page draw:name="page7" draw:style-name="dp6" draw:master-page-name="Výchozí_20_1" presentation:presentation-page-layout-name="AL2T11" draw:id="id36">
        <draw:frame draw:name="Nadpis 1" presentation:style-name="pr3" draw:text-style-name="P2" draw:layer="layout" svg:width="23.706cm" svg:height="2.107cm" svg:x="0.838cm" svg:y="0.635cm" presentation:class="title" presentation:user-transformed="true">
          <draw:text-box>
            <text:p text:style-name="P3">
              <text:span text:style-name="T5">Hydroxid sodný a hydroxid draselný</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id="id37" text:style-name="P4">
                  <text:span text:style-name="T6">NaOH – h. sodný</text:span>
                </text:p>
              </text:list-item>
              <text:list-item>
                <text:p text:id="id38" text:style-name="P4">
                  <text:span text:style-name="T6">KOH – h. draselný</text:span>
                </text:p>
              </text:list-item>
              <text:list-item>
                <text:p text:id="id39" text:style-name="P4">
                  <text:span text:style-name="T6">Mají podobné vlastnosti i použití</text:span>
                </text:p>
              </text:list-item>
              <text:list-item>
                <text:p text:id="id40" text:style-name="P4">
                  <text:span text:style-name="T6">Jsou to bílé,pevné látky</text:span>
                </text:p>
              </text:list-item>
              <text:list-item>
                <text:p text:id="id41" text:style-name="P4">
                  <text:span text:style-name="T6">Dobře rozpustné ve vodě</text:span>
                </text:p>
              </text:list-item>
              <text:list-item>
                <text:p text:id="id42" text:style-name="P4">
                  <text:span text:style-name="T6">Vodné roztoky=louhy</text:span>
                </text:p>
              </text:list-item>
              <text:list-item>
                <text:p text:id="id43" text:style-name="P4">
                  <text:span text:style-name="T6">Silné žíraviny</text:span>
                </text:p>
              </text:list-item>
              <text:list-item>
                <text:p text:id="id44" text:style-name="P4">
                  <text:span text:style-name="T6">Na pokožce způsobují špatně se hojící poranění</text:span>
                </text:p>
              </text:list-item>
              <text:list-item>
                <text:p text:id="id45" text:style-name="P4">
                  <text:span text:style-name="T6">Zasažené místo omýt vodou</text:span>
                </text:p>
              </text:list-item>
            </text:list>
            <text:p text:style-name="P4">
              <text:span text:style-name="T6"/>
            </text:p>
          </draw:text-box>
        </draw:frame>
        <anim:par smil:dur="indefinite" smil:restart="never" presentation:node-type="timing-root">
          <anim:par smil:begin="id36.begin">
            <anim:transitionFilter smil:dur="1s" smil:type="barWipe" smil:subtype="fromLeft"/>
          </anim:par>
          <anim:seq smil:dur="indefinite" presentation:node-type="main-sequence">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37" anim:sub-item="text" smil:attributeName="visibility" smil:to="visible"/>
                  <anim:transitionFilter smil:dur="0.5s" smil:targetElement="id37"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38" anim:sub-item="text" smil:attributeName="visibility" smil:to="visible"/>
                  <anim:transitionFilter smil:dur="0.5s" smil:targetElement="id38"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39" anim:sub-item="text" smil:attributeName="visibility" smil:to="visible"/>
                  <anim:transitionFilter smil:dur="0.5s" smil:targetElement="id39"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40" anim:sub-item="text" smil:attributeName="visibility" smil:to="visible"/>
                  <anim:transitionFilter smil:dur="0.5s" smil:targetElement="id40"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41" anim:sub-item="text" smil:attributeName="visibility" smil:to="visible"/>
                  <anim:transitionFilter smil:dur="0.5s" smil:targetElement="id41"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42" anim:sub-item="text" smil:attributeName="visibility" smil:to="visible"/>
                  <anim:transitionFilter smil:dur="0.5s" smil:targetElement="id42"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43" anim:sub-item="text" smil:attributeName="visibility" smil:to="visible"/>
                  <anim:transitionFilter smil:dur="0.5s" smil:targetElement="id43"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44" anim:sub-item="text" smil:attributeName="visibility" smil:to="visible"/>
                  <anim:transitionFilter smil:dur="0.5s" smil:targetElement="id44"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45" anim:sub-item="text" smil:attributeName="visibility" smil:to="visible"/>
                  <anim:transitionFilter smil:dur="0.5s" smil:targetElement="id45" anim:sub-item="text" smil:type="barWipe" smil:subtype="topToBottom" smil:direction="reverse"/>
                </anim:par>
              </anim:par>
            </anim:par>
          </anim:seq>
        </anim:par>
        <presentation:notes draw:style-name="dp2">
          <draw:page-thumbnail draw:style-name="gr2" draw:layer="layout" svg:width="14.848cm" svg:height="11.136cm" svg:x="3.075cm" svg:y="2.257cm" draw:page-number="7" presentation:class="page"/>
          <draw:frame presentation:style-name="pr5" draw:layer="layout" svg:width="16.799cm" svg:height="13.365cm" svg:x="2.1cm" svg:y="14.107cm" presentation:class="notes" presentation:placeholder="true">
            <draw:text-box/>
          </draw:frame>
        </presentation:notes>
      </draw:page>
      <draw:page draw:name="page8" draw:style-name="dp3" draw:master-page-name="Výchozí_20_1" presentation:presentation-page-layout-name="AL2T11" draw:id="id46">
        <draw:frame draw:name="Nadpis 1" presentation:style-name="pr3" draw:text-style-name="P2" draw:layer="layout" svg:width="23.706cm" svg:height="2.107cm" svg:x="0.838cm" svg:y="0.635cm" presentation:class="title" presentation:user-transformed="true">
          <draw:text-box>
            <text:p text:style-name="P3">
              <text:span text:style-name="T5">Příprava hydroxidu NaOH</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style-name="P4">
                  <text:span text:style-name="T6">
                    Na OH 
                    <text:s/>
                    mohu připravit vzájemnou reakcí
                  </text:span>
                </text:p>
              </text:list-item>
              <text:list-item>
                <text:p text:style-name="P4">
                  <text:span text:style-name="T6">Sodíku s vodou za vzniku hydroxidu sodného a vodíku</text:span>
                </text:p>
              </text:list-item>
              <text:list-item>
                <text:p text:style-name="P4">
                  <text:span text:style-name="T6">Vzniklý hydroxid dokážu pomocí indikátoru fenolftaleinu a vodík mohu zapálit</text:span>
                </text:p>
              </text:list-item>
              <text:list-item>
                <text:p text:style-name="P4">
                  <text:span text:style-name="T6">
                    Rovnice: 2Na + 2H2O 
                    <text:s text:c="13"/>
                    2NaOH + H2
                  </text:span>
                </text:p>
              </text:list-item>
            </text:list>
          </draw:text-box>
        </draw:frame>
        <draw:connector draw:name="Přímá spojovací šipka 4" draw:style-name="gr3" draw:text-style-name="P5" draw:layer="layout" svg:x1="11.499cm" svg:y1="11.525cm" svg:x2="13.9cm" svg:y2="11.525cm" svg:d="m11499 11525h2401">
          <text:p/>
        </draw:connector>
        <draw:frame draw:name="Picture 2" draw:style-name="gr6" draw:text-style-name="P5" draw:id="id47" draw:layer="layout" svg:width="5.291cm" svg:height="3.968cm" svg:x="5.499cm" svg:y="12.525cm">
          <draw:image xlink:href="Pictures/10000000000000C800000096D7B6CC30.jpg" xlink:type="simple" xlink:show="embed" xlink:actuate="onLoad">
            <text:p/>
          </draw:image>
        </draw:frame>
        <draw:frame draw:name="Picture 4" draw:style-name="gr6" draw:text-style-name="P5" draw:id="id48" draw:layer="layout" svg:width="5.291cm" svg:height="3.968cm" svg:x="14.5cm" svg:y="12.525cm">
          <draw:image xlink:href="Pictures/10000000000000C8000000963347F4D0.jpg" xlink:type="simple" xlink:show="embed" xlink:actuate="onLoad">
            <text:p/>
          </draw:image>
        </draw:frame>
        <draw:custom-shape draw:name="Tlačítko akce: Video 6" draw:style-name="gr7" draw:text-style-name="P2" draw:layer="layout" svg:width="2.895cm" svg:height="2.895cm" svg:x="21.301cm" svg:y="9.925cm">
          <text:p/>
          <draw:enhanced-geometry svg:viewBox="0 0 21600 21600" draw:path-stretchpoint-x="10800" draw:path-stretchpoint-y="10800" draw:text-areas="?f1 ?f2 ?f3 ?f4" draw:type="mso-spt200" draw:modifiers="1400" draw:enhanced-path="M 0 0 L 21600 0 21600 21600 0 21600 Z N M 0 0 L 21600 0 ?f3 ?f2 ?f1 ?f2 Z N M 21600 0 L 21600 21600 ?f3 ?f4 ?f3 ?f2 Z N M 21600 21600 L 0 21600 ?f1 ?f4 ?f3 ?f4 Z N M 0 21600 L 0 0 ?f1 ?f2 ?f1 ?f4 Z N M ?f10 ?f12 L ?f14 ?f12 ?f16 ?f18 ?f20 ?f18 ?f22 ?f24 ?f22 ?f26 ?f28 ?f26 ?f30 ?f24 ?f32 ?f24 ?f32 ?f34 ?f30 ?f34 ?f28 ?f36 ?f22 ?f36 ?f22 ?f38 ?f42 ?f38 ?f42 ?f40 ?f16 ?f40 ?f14 ?f44 ?f10 ?f44 Z N">
            <draw:equation draw:name="f0" draw:formula="$0 "/>
            <draw:equation draw:name="f1" draw:formula="left+$0 "/>
            <draw:equation draw:name="f2" draw:formula="top+$0 "/>
            <draw:equation draw:name="f3" draw:formula="right-$0 "/>
            <draw:equation draw:name="f4" draw:formula="bottom-$0 "/>
            <draw:equation draw:name="f5" draw:formula="10800-$0 "/>
            <draw:equation draw:name="f6" draw:formula="?f5 /10800"/>
            <draw:equation draw:name="f7" draw:formula="right/2"/>
            <draw:equation draw:name="f8" draw:formula="bottom/2"/>
            <draw:equation draw:name="f9" draw:formula="-8050*?f6 "/>
            <draw:equation draw:name="f10" draw:formula="?f9 +?f7 "/>
            <draw:equation draw:name="f11" draw:formula="-4020*?f6 "/>
            <draw:equation draw:name="f12" draw:formula="?f11 +?f8 "/>
            <draw:equation draw:name="f13" draw:formula="-7000*?f6 "/>
            <draw:equation draw:name="f14" draw:formula="?f13 +?f7 "/>
            <draw:equation draw:name="f15" draw:formula="-6560*?f6 "/>
            <draw:equation draw:name="f16" draw:formula="?f15 +?f7 "/>
            <draw:equation draw:name="f17" draw:formula="-3600*?f6 "/>
            <draw:equation draw:name="f18" draw:formula="?f17 +?f8 "/>
            <draw:equation draw:name="f19" draw:formula="4020*?f6 "/>
            <draw:equation draw:name="f20" draw:formula="?f19 +?f7 "/>
            <draw:equation draw:name="f21" draw:formula="4660*?f6 "/>
            <draw:equation draw:name="f22" draw:formula="?f21 +?f7 "/>
            <draw:equation draw:name="f23" draw:formula="-2960*?f6 "/>
            <draw:equation draw:name="f24" draw:formula="?f23 +?f8 "/>
            <draw:equation draw:name="f25" draw:formula="-2330*?f6 "/>
            <draw:equation draw:name="f26" draw:formula="?f25 +?f8 "/>
            <draw:equation draw:name="f27" draw:formula="6780*?f6 "/>
            <draw:equation draw:name="f28" draw:formula="?f27 +?f7 "/>
            <draw:equation draw:name="f29" draw:formula="7200*?f6 "/>
            <draw:equation draw:name="f30" draw:formula="?f29 +?f7 "/>
            <draw:equation draw:name="f31" draw:formula="8050*?f6 "/>
            <draw:equation draw:name="f32" draw:formula="?f31 +?f7 "/>
            <draw:equation draw:name="f33" draw:formula="2960*?f6 "/>
            <draw:equation draw:name="f34" draw:formula="?f33 +?f8 "/>
            <draw:equation draw:name="f35" draw:formula="2330*?f6 "/>
            <draw:equation draw:name="f36" draw:formula="?f35 +?f8 "/>
            <draw:equation draw:name="f37" draw:formula="3800*?f6 "/>
            <draw:equation draw:name="f38" draw:formula="?f37 +?f8 "/>
            <draw:equation draw:name="f39" draw:formula="-1060*?f6 "/>
            <draw:equation draw:name="f40" draw:formula="?f39 +?f8 "/>
            <draw:equation draw:name="f41" draw:formula="-6350*?f6 "/>
            <draw:equation draw:name="f42" draw:formula="?f41 +?f7 "/>
            <draw:equation draw:name="f43" draw:formula="-640*?f6 "/>
            <draw:equation draw:name="f44" draw:formula="?f43 +?f8 "/>
            <draw:handle draw:handle-position="$0 top" draw:handle-switched="true" draw:handle-range-x-minimum="0" draw:handle-range-x-maximum="5400"/>
          </draw:enhanced-geometry>
        </draw:custom-shape>
        <anim:par smil:dur="indefinite" smil:restart="never" presentation:node-type="timing-root">
          <anim:par smil:begin="id46.begin">
            <anim:transitionFilter smil:dur="1s" smil:type="fade" smil:subtype="fadeOverColor"/>
          </anim:par>
          <anim:seq smil:dur="indefinite" presentation:node-type="main-sequence">
            <anim:par smil:begin="next" smil:fill="hold">
              <anim:par smil:begin="0s" smil:fill="hold">
                <anim:par smil:begin="0s" smil:fill="hold" presentation:node-type="on-click" presentation:preset-class="entrance" presentation:preset-id="ooo-entrance-fade-in">
                  <anim:set smil:begin="0s" smil:dur="0.001s" smil:fill="hold" smil:targetElement="id47" anim:sub-item="" smil:attributeName="visibility" smil:to="visible"/>
                  <anim:transitionFilter smil:dur="2s" smil:targetElement="id47" anim:sub-item="" smil:type="fade" smil:subtype="crossfade"/>
                </anim:par>
                <anim:par smil:begin="0s" smil:fill="hold" presentation:node-type="with-previous" presentation:preset-class="entrance" presentation:preset-id="ooo-entrance-fade-in">
                  <anim:set smil:begin="0s" smil:dur="0.001s" smil:fill="hold" smil:targetElement="id48" anim:sub-item="" smil:attributeName="visibility" smil:to="visible"/>
                  <anim:transitionFilter smil:dur="2s" smil:targetElement="id48" anim:sub-item="" smil:type="fade" smil:subtype="crossfade"/>
                </anim:par>
              </anim:par>
            </anim:par>
          </anim:seq>
        </anim:par>
        <presentation:notes draw:style-name="dp2">
          <draw:page-thumbnail draw:style-name="gr2" draw:layer="layout" svg:width="14.848cm" svg:height="11.136cm" svg:x="3.075cm" svg:y="2.257cm" draw:page-number="8" presentation:class="page"/>
          <draw:frame presentation:style-name="pr5" draw:layer="layout" svg:width="16.799cm" svg:height="13.365cm" svg:x="2.1cm" svg:y="14.107cm" presentation:class="notes" presentation:placeholder="true">
            <draw:text-box/>
          </draw:frame>
        </presentation:notes>
      </draw:page>
      <draw:page draw:name="page9" draw:style-name="dp3" draw:master-page-name="Výchozí_20_1" presentation:presentation-page-layout-name="AL2T11" draw:id="id49">
        <draw:frame draw:name="Nadpis 1" presentation:style-name="pr3" draw:text-style-name="P2" draw:layer="layout" svg:width="23.706cm" svg:height="2.107cm" svg:x="0.838cm" svg:y="0.635cm" presentation:class="title" presentation:user-transformed="true">
          <draw:text-box>
            <text:p text:style-name="P3">
              <text:span text:style-name="T5">Použití NaOH a KOH</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id="id50" text:style-name="P4">
                  <text:span text:style-name="T6">Při výrobě papíru</text:span>
                </text:p>
              </text:list-item>
              <text:list-item>
                <text:p text:id="id51" text:style-name="P4">
                  <text:span text:style-name="T6">Mýdel</text:span>
                </text:p>
              </text:list-item>
              <text:list-item>
                <text:p text:id="id52" text:style-name="P4">
                  <text:span text:style-name="T6">Hliníku</text:span>
                </text:p>
              </text:list-item>
              <text:list-item>
                <text:p text:id="id53" text:style-name="P4">
                  <text:span text:style-name="T6">Plastů</text:span>
                </text:p>
              </text:list-item>
              <text:list-item>
                <text:p text:id="id54" text:style-name="P4">
                  <text:span text:style-name="T6">Odstraňování starých nátěrů</text:span>
                </text:p>
              </text:list-item>
              <text:list-item>
                <text:p text:id="id55" text:style-name="P4">
                  <text:span text:style-name="T6">Čištění odpadů</text:span>
                </text:p>
              </text:list-item>
              <text:list-item>
                <text:p text:id="id56" text:style-name="P4">
                  <text:span text:style-name="T6">Čištění lahví aj.</text:span>
                </text:p>
              </text:list-item>
              <text:list-item>
                <text:p text:id="id57" text:style-name="P4">
                  <text:span text:style-name="T6">Dodávají se ve tvaru peciček nebo granulek</text:span>
                </text:p>
              </text:list-item>
            </text:list>
            <text:p text:style-name="P4">
              <text:span text:style-name="T6"/>
            </text:p>
          </draw:text-box>
        </draw:frame>
        <draw:frame draw:name="Picture 2" draw:style-name="gr5" draw:text-style-name="P5" draw:layer="layout" svg:width="7.937cm" svg:height="5.952cm" svg:x="15.7cm" svg:y="4.724cm">
          <draw:image xlink:href="Pictures/100000000000012C000000E1BD284FA4.jpg" xlink:type="simple" xlink:show="embed" xlink:actuate="onLoad">
            <text:p/>
          </draw:image>
        </draw:frame>
        <draw:frame draw:name="Picture 4" draw:style-name="gr8" draw:text-style-name="P5" draw:layer="layout" svg:width="3.174cm" svg:height="3.174cm" svg:x="20.901cm" svg:y="12.525cm">
          <draw:image xlink:href="Pictures/100000000000007800000078095C6B37.jpg" xlink:type="simple" xlink:show="embed" xlink:actuate="onLoad">
            <text:p/>
          </draw:image>
        </draw:frame>
        <anim:par smil:dur="indefinite" smil:restart="never" presentation:node-type="timing-root">
          <anim:par smil:begin="id49.begin">
            <anim:transitionFilter smil:dur="1s" smil:type="fade" smil:subtype="fadeOverColor"/>
          </anim:par>
          <anim:seq smil:dur="indefinite" presentation:node-type="main-sequence">
            <anim:par smil:begin="next" smil:fill="hold">
              <anim:par smil:begin="0s" smil:fill="hold">
                <anim:par smil:begin="0s" smil:fill="hold" presentation:node-type="on-click" presentation:preset-class="entrance" presentation:preset-id="ooo-entrance-fade-in">
                  <anim:set smil:begin="0s" smil:dur="0.001s" smil:fill="hold" smil:targetElement="id50" anim:sub-item="text" smil:attributeName="visibility" smil:to="visible"/>
                  <anim:transitionFilter smil:dur="2s" smil:targetElement="id50"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51" anim:sub-item="text" smil:attributeName="visibility" smil:to="visible"/>
                  <anim:transitionFilter smil:dur="2s" smil:targetElement="id51"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52" anim:sub-item="text" smil:attributeName="visibility" smil:to="visible"/>
                  <anim:transitionFilter smil:dur="2s" smil:targetElement="id52"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53" anim:sub-item="text" smil:attributeName="visibility" smil:to="visible"/>
                  <anim:transitionFilter smil:dur="2s" smil:targetElement="id53"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54" anim:sub-item="text" smil:attributeName="visibility" smil:to="visible"/>
                  <anim:transitionFilter smil:dur="2s" smil:targetElement="id54"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55" anim:sub-item="text" smil:attributeName="visibility" smil:to="visible"/>
                  <anim:transitionFilter smil:dur="2s" smil:targetElement="id55"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56" anim:sub-item="text" smil:attributeName="visibility" smil:to="visible"/>
                  <anim:transitionFilter smil:dur="2s" smil:targetElement="id56" anim:sub-item="text" smil:type="fade" smil:subtype="crossfad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57" anim:sub-item="text" smil:attributeName="visibility" smil:to="visible"/>
                  <anim:transitionFilter smil:dur="2s" smil:targetElement="id57" anim:sub-item="text" smil:type="fade" smil:subtype="crossfade"/>
                </anim:par>
              </anim:par>
            </anim:par>
          </anim:seq>
        </anim:par>
        <presentation:notes draw:style-name="dp2">
          <draw:page-thumbnail draw:style-name="gr2" draw:layer="layout" svg:width="14.848cm" svg:height="11.136cm" svg:x="3.075cm" svg:y="2.257cm" draw:page-number="9" presentation:class="page"/>
          <draw:frame presentation:style-name="pr5" draw:layer="layout" svg:width="16.799cm" svg:height="13.365cm" svg:x="2.1cm" svg:y="14.107cm" presentation:class="notes" presentation:placeholder="true">
            <draw:text-box/>
          </draw:frame>
        </presentation:notes>
      </draw:page>
      <draw:page draw:name="page10" draw:style-name="dp3" draw:master-page-name="Výchozí_20_1" presentation:presentation-page-layout-name="AL2T11" draw:id="id58">
        <draw:frame draw:name="Nadpis 1" presentation:style-name="pr3" draw:text-style-name="P2" draw:layer="layout" svg:width="23.706cm" svg:height="2.107cm" svg:x="0.838cm" svg:y="0.635cm" presentation:class="title" presentation:user-transformed="true">
          <draw:text-box>
            <text:p text:style-name="P3">
              <text:span text:style-name="T5">Hydroxid vápenatý</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id="id59" text:style-name="P4">
                  <text:span text:style-name="T6">Ca(OH)2</text:span>
                </text:p>
              </text:list-item>
              <text:list-item>
                <text:p text:id="id60" text:style-name="P4">
                  <text:span text:style-name="T6">Nejlevnější hydroxid</text:span>
                </text:p>
              </text:list-item>
              <text:list-item>
                <text:p text:id="id61" text:style-name="P4">
                  <text:span text:style-name="T6">Pevná, bílá látka</text:span>
                </text:p>
              </text:list-item>
              <text:list-item>
                <text:p text:id="id62" text:style-name="P4">
                  <text:span text:style-name="T6">Méně rozpustný ve vodě</text:span>
                </text:p>
              </text:list-item>
              <text:list-item>
                <text:p text:id="id63" text:style-name="P4">
                  <text:span text:style-name="T6">Roztok je žíravina</text:span>
                </text:p>
              </text:list-item>
              <text:list-item>
                <text:p text:id="id64" text:style-name="P4">
                  <text:span text:style-name="T6">Vyrábí se pálením vápence </text:span>
                </text:p>
              </text:list-item>
              <text:list-item>
                <text:p text:id="id65" text:style-name="P4">
                  <text:span text:style-name="T6">Pálené vápno CaO ,které se hasí s vodou na Ca(OH)2</text:span>
                </text:p>
              </text:list-item>
              <text:list-item>
                <text:p text:id="id66" text:style-name="P4">
                  <text:span text:style-name="T6">
                    <text:s text:c="55"/>
                  </text:span>
                  <text:span text:style-name="T6">ionizace ve vodě</text:span>
                </text:p>
              </text:list-item>
            </text:list>
            <text:p text:style-name="P4">
              <text:span text:style-name="T6"/>
            </text:p>
          </draw:text-box>
        </draw:frame>
        <draw:frame draw:name="Picture 2" draw:style-name="gr8" draw:text-style-name="P5" draw:id="id68" draw:layer="layout" svg:width="11.985cm" svg:height="3.306cm" svg:x="1.899cm" svg:y="13.925cm">
          <draw:image xlink:href="Pictures/10000000000001C50000007D4166D36D.png" xlink:type="simple" xlink:show="embed" xlink:actuate="onLoad">
            <text:p/>
          </draw:image>
        </draw:frame>
        <draw:connector draw:name="Přímá spojovací šipka 5" draw:style-name="gr4" draw:text-style-name="P5" draw:id="id67" draw:layer="layout" svg:x1="17.3cm" svg:y1="15.125cm" svg:x2="13.5cm" svg:y2="16.525cm" svg:d="m17300 15125h-1900v1400h-1900">
          <text:p/>
        </draw:connector>
        <anim:par smil:dur="indefinite" smil:restart="never" presentation:node-type="timing-root">
          <anim:par smil:begin="id58.begin">
            <anim:transitionFilter smil:dur="1s" smil:type="fade" smil:subtype="fadeOverColor"/>
          </anim:par>
          <anim:seq smil:dur="indefinite" presentation:node-type="main-sequence">
            <anim:par smil:begin="next" smil:fill="hold">
              <anim:par smil:begin="0s" smil:fill="hold">
                <anim:par smil:begin="0s" smil:fill="hold" presentation:node-type="on-click" presentation:preset-class="entrance" presentation:preset-id="ooo-entrance-fade-in">
                  <anim:set smil:begin="0s" smil:dur="0.001s" smil:fill="hold" smil:targetElement="id59" anim:sub-item="text" smil:attributeName="visibility" smil:to="visible"/>
                  <anim:transitionFilter smil:dur="2s" smil:targetElement="id59" anim:sub-item="text" smil:type="fade" smil:subtype="crossfade"/>
                </anim:par>
                <anim:par smil:begin="0s" smil:fill="hold" presentation:node-type="with-previous" presentation:preset-class="entrance" presentation:preset-id="ooo-entrance-fade-in">
                  <anim:set smil:begin="0s" smil:dur="0.001s" smil:fill="hold" smil:targetElement="id60" anim:sub-item="text" smil:attributeName="visibility" smil:to="visible"/>
                  <anim:transitionFilter smil:dur="2s" smil:targetElement="id60" anim:sub-item="text" smil:type="fade" smil:subtype="crossfade"/>
                </anim:par>
                <anim:par smil:begin="0s" smil:fill="hold" presentation:node-type="with-previous" presentation:preset-class="entrance" presentation:preset-id="ooo-entrance-fade-in">
                  <anim:set smil:begin="0s" smil:dur="0.001s" smil:fill="hold" smil:targetElement="id61" anim:sub-item="text" smil:attributeName="visibility" smil:to="visible"/>
                  <anim:transitionFilter smil:dur="2s" smil:targetElement="id61" anim:sub-item="text" smil:type="fade" smil:subtype="crossfade"/>
                </anim:par>
                <anim:par smil:begin="0s" smil:fill="hold" presentation:node-type="with-previous" presentation:preset-class="entrance" presentation:preset-id="ooo-entrance-fade-in">
                  <anim:set smil:begin="0s" smil:dur="0.001s" smil:fill="hold" smil:targetElement="id62" anim:sub-item="text" smil:attributeName="visibility" smil:to="visible"/>
                  <anim:transitionFilter smil:dur="2s" smil:targetElement="id62" anim:sub-item="text" smil:type="fade" smil:subtype="crossfade"/>
                </anim:par>
                <anim:par smil:begin="0s" smil:fill="hold" presentation:node-type="with-previous" presentation:preset-class="entrance" presentation:preset-id="ooo-entrance-fade-in">
                  <anim:set smil:begin="0s" smil:dur="0.001s" smil:fill="hold" smil:targetElement="id63" anim:sub-item="text" smil:attributeName="visibility" smil:to="visible"/>
                  <anim:transitionFilter smil:dur="2s" smil:targetElement="id63" anim:sub-item="text" smil:type="fade" smil:subtype="crossfade"/>
                </anim:par>
                <anim:par smil:begin="0s" smil:fill="hold" presentation:node-type="with-previous" presentation:preset-class="entrance" presentation:preset-id="ooo-entrance-fade-in">
                  <anim:set smil:begin="0s" smil:dur="0.001s" smil:fill="hold" smil:targetElement="id64" anim:sub-item="text" smil:attributeName="visibility" smil:to="visible"/>
                  <anim:transitionFilter smil:dur="2s" smil:targetElement="id64" anim:sub-item="text" smil:type="fade" smil:subtype="crossfade"/>
                </anim:par>
                <anim:par smil:begin="0s" smil:fill="hold" presentation:node-type="with-previous" presentation:preset-class="entrance" presentation:preset-id="ooo-entrance-fade-in">
                  <anim:set smil:begin="0s" smil:dur="0.001s" smil:fill="hold" smil:targetElement="id65" anim:sub-item="text" smil:attributeName="visibility" smil:to="visible"/>
                  <anim:transitionFilter smil:dur="2s" smil:targetElement="id65" anim:sub-item="text" smil:type="fade" smil:subtype="crossfade"/>
                </anim:par>
                <anim:par smil:begin="0s" smil:fill="hold" presentation:node-type="with-previous" presentation:preset-class="entrance" presentation:preset-id="ooo-entrance-fade-in">
                  <anim:set smil:begin="0s" smil:dur="0.001s" smil:fill="hold" smil:targetElement="id66" anim:sub-item="text" smil:attributeName="visibility" smil:to="visible"/>
                  <anim:transitionFilter smil:dur="2s" smil:targetElement="id66" anim:sub-item="text" smil:type="fade" smil:subtype="crossfade"/>
                </anim:par>
              </anim:par>
            </anim:par>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67" anim:sub-item="" smil:attributeName="visibility" smil:to="visible"/>
                  <anim:transitionFilter smil:dur="0.5s" smil:targetElement="id67" anim:sub-item="" smil:type="barWipe" smil:subtype="topToBottom" smil:direction="reverse"/>
                </anim:par>
                <anim:par smil:begin="0s" smil:fill="hold" presentation:node-type="with-previous" presentation:preset-class="entrance" presentation:preset-id="ooo-entrance-wipe" presentation:preset-sub-type="from-bottom">
                  <anim:set smil:begin="0s" smil:dur="0.001s" smil:fill="hold" smil:targetElement="id68" anim:sub-item="" smil:attributeName="visibility" smil:to="visible"/>
                  <anim:transitionFilter smil:dur="0.5s" smil:targetElement="id68" anim:sub-item="" smil:type="barWipe" smil:subtype="topToBottom" smil:direction="reverse"/>
                </anim:par>
              </anim:par>
            </anim:par>
          </anim:seq>
        </anim:par>
        <presentation:notes draw:style-name="dp2">
          <draw:page-thumbnail draw:style-name="gr2" draw:layer="layout" svg:width="14.848cm" svg:height="11.136cm" svg:x="3.075cm" svg:y="2.257cm" draw:page-number="10" presentation:class="page"/>
          <draw:frame presentation:style-name="pr5" draw:layer="layout" svg:width="16.799cm" svg:height="13.365cm" svg:x="2.1cm" svg:y="14.107cm" presentation:class="notes" presentation:placeholder="true">
            <draw:text-box/>
          </draw:frame>
        </presentation:notes>
      </draw:page>
      <draw:page draw:name="page11" draw:style-name="dp4" draw:master-page-name="Výchozí_20_1" presentation:presentation-page-layout-name="AL2T11" draw:id="id69">
        <draw:frame draw:name="Nadpis 1" presentation:style-name="pr3" draw:text-style-name="P2" draw:layer="layout" svg:width="23.706cm" svg:height="2.107cm" svg:x="0.838cm" svg:y="0.635cm" presentation:class="title" presentation:user-transformed="true">
          <draw:text-box>
            <text:p text:style-name="P3">
              <text:span text:style-name="T5">Výroba Ca(OH)2</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style-name="P4">
                  <text:span text:style-name="T6">Pálení vápence ve vápenkách</text:span>
                </text:p>
              </text:list-item>
            </text:list>
          </draw:text-box>
        </draw:frame>
        <draw:custom-shape draw:name="Obdélník 4" draw:style-name="gr1" draw:text-style-name="P2" draw:layer="layout" svg:width="16.801cm" svg:height="6.411cm" svg:x="1.699cm" svg:y="9.125cm">
          <text:p text:style-name="P1">
            <text:span text:style-name="T9">Postup výroby vápna</text:span>
          </text:p>
          <text:p text:style-name="P1">
            <text:span text:style-name="T10">Pálení vápence probíhá při teplotě 900 - 1100°C podle následující rovnice:</text:span>
            <text:span text:style-name="T10">
              <text:line-break/>
            </text:span>
            <text:span text:style-name="T10">CaCO3 -&gt; CaO + CO2</text:span>
          </text:p>
          <text:p text:style-name="P1">
            <text:span text:style-name="T10"/>
          </text:p>
          <text:p text:style-name="P1">
            <text:span text:style-name="T10">Hašení vápna: CaO + H2O -&gt; Ca(OH)2</text:span>
          </text:p>
          <text:p text:style-name="P1">
            <text:span text:style-name="T10"/>
          </text:p>
          <text:p text:style-name="P1">
            <text:span text:style-name="T10">Tvrdnutí vápna: Ca(OH)2 + CO2 -&gt; CaCO3 + H2O</text:span>
          </text:p>
          <draw:enhanced-geometry svg:viewBox="0 0 21600 21600" draw:type="rectangle" draw:enhanced-path="M 0 0 L 21600 0 21600 21600 0 21600 0 0 Z N"/>
        </draw:custom-shape>
        <draw:frame draw:name="Picture 4" draw:style-name="gr6" draw:text-style-name="P5" draw:layer="layout" svg:width="7.22cm" svg:height="4.824cm" svg:x="14.9cm" svg:y="4.324cm">
          <draw:image xlink:href="Pictures/10000000000000DC00000093326C67E6.jpg" xlink:type="simple" xlink:show="embed" xlink:actuate="onLoad">
            <text:p/>
          </draw:image>
        </draw:frame>
        <anim:par smil:dur="indefinite" smil:restart="never" presentation:node-type="timing-root">
          <anim:par smil:begin="id69.begin">
            <anim:transitionFilter smil:dur="1s" smil:type="dissolve"/>
          </anim:par>
        </anim:par>
        <presentation:notes draw:style-name="dp2">
          <draw:page-thumbnail draw:style-name="gr2" draw:layer="layout" svg:width="14.848cm" svg:height="11.136cm" svg:x="3.075cm" svg:y="2.257cm" draw:page-number="11" presentation:class="page"/>
          <draw:frame presentation:style-name="pr5" draw:layer="layout" svg:width="16.799cm" svg:height="13.365cm" svg:x="2.1cm" svg:y="14.107cm" presentation:class="notes" presentation:placeholder="true">
            <draw:text-box/>
          </draw:frame>
        </presentation:notes>
      </draw:page>
      <draw:page draw:name="page12" draw:style-name="dp3" draw:master-page-name="Výchozí_20_1" presentation:presentation-page-layout-name="AL2T11" draw:id="id70">
        <draw:frame draw:name="Nadpis 1" presentation:style-name="pr3" draw:text-style-name="P2" draw:layer="layout" svg:width="23.706cm" svg:height="2.107cm" svg:x="0.838cm" svg:y="0.635cm" presentation:class="title" presentation:user-transformed="true">
          <draw:text-box>
            <text:p text:style-name="P3">
              <text:span text:style-name="T5">Použití </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id="id71" text:style-name="P4">
                  <text:span text:style-name="T6">V zemědělství jako hnojivo pro kyselé půdy</text:span>
                </text:p>
              </text:list-item>
              <text:list-item>
                <text:p text:id="id72" text:style-name="P4">
                  <text:span text:style-name="T6">Při výrobě cukru a sody</text:span>
                </text:p>
              </text:list-item>
              <text:list-item>
                <text:p text:id="id73" text:style-name="P4">
                  <text:span text:style-name="T6">
                    Ve stavebnictví 
                    <text:s/>
                  </text:span>
                </text:p>
              </text:list-item>
            </text:list>
            <text:list text:style-name="L6">
              <text:list-item>
                <text:list>
                  <text:list-item>
                    <text:p text:id="id74" text:style-name="P6">
                      <text:span text:style-name="T8">
                        <text:s/>
                      </text:span>
                      <text:span text:style-name="T8">hašené vápno-vápenný hydrát</text:span>
                    </text:p>
                  </text:list-item>
                </text:list>
              </text:list-item>
            </text:list>
            <text:p text:style-name="P7">
              <text:span text:style-name="T8"/>
            </text:p>
            <text:p text:style-name="P7">
              <text:span text:style-name="T8"/>
            </text:p>
            <text:list text:continue-numbering="true" text:style-name="L6">
              <text:list-item>
                <text:list>
                  <text:list-item>
                    <text:p text:id="id75" text:style-name="P6">
                      <text:span text:style-name="T8">Jako vápenná malta-směs s pískem a vodou</text:span>
                    </text:p>
                  </text:list-item>
                </text:list>
              </text:list-item>
            </text:list>
            <text:p text:style-name="P7">
              <text:span text:style-name="T8"/>
            </text:p>
            <text:p text:style-name="P7">
              <text:span text:style-name="T8"/>
            </text:p>
            <text:list text:continue-numbering="true" text:style-name="L6">
              <text:list-item>
                <text:list>
                  <text:list-item>
                    <text:p text:id="id76" text:style-name="P6">
                      <text:span text:style-name="T8">Kašovitá směs s vodou k bílení ( dezinfekce)</text:span>
                    </text:p>
                  </text:list-item>
                </text:list>
              </text:list-item>
            </text:list>
          </draw:text-box>
        </draw:frame>
        <draw:frame draw:name="Picture 2" draw:style-name="gr8" draw:text-style-name="P5" draw:id="id77" draw:layer="layout" svg:width="4.803cm" svg:height="3.616cm" svg:x="19.301cm" svg:y="13.725cm">
          <draw:image xlink:href="Pictures/10000000000000AA0000008002BD9C1D.jpg" xlink:type="simple" xlink:show="embed" xlink:actuate="onLoad">
            <text:p/>
          </draw:image>
        </draw:frame>
        <draw:frame draw:name="Picture 4" draw:style-name="gr8" draw:text-style-name="P5" draw:id="id78" draw:layer="layout" svg:width="4.8cm" svg:height="3.614cm" svg:x="19.301cm" svg:y="9.525cm">
          <draw:image xlink:href="Pictures/10000000000000AA00000080FE9736A1.jpg" xlink:type="simple" xlink:show="embed" xlink:actuate="onLoad">
            <text:p/>
          </draw:image>
        </draw:frame>
        <anim:par smil:dur="indefinite" smil:restart="never" presentation:node-type="timing-root">
          <anim:par smil:begin="id70.begin">
            <anim:transitionFilter smil:dur="1s" smil:type="fade" smil:subtype="fadeOverColor"/>
          </anim:par>
          <anim:seq smil:dur="indefinite" presentation:node-type="main-sequence">
            <anim:par smil:begin="next" smil:fill="hold">
              <anim:par smil:begin="0s" smil:fill="hold">
                <anim:par smil:begin="0s" smil:fill="hold" presentation:node-type="on-click" presentation:preset-class="entrance" presentation:preset-id="ooo-entrance-wipe" presentation:preset-sub-type="from-bottom">
                  <anim:set smil:begin="0s" smil:dur="0.001s" smil:fill="hold" smil:targetElement="id71" anim:sub-item="text" smil:attributeName="visibility" smil:to="visible"/>
                  <anim:transitionFilter smil:dur="0.5s" smil:targetElement="id71" anim:sub-item="text" smil:type="barWipe" smil:subtype="topToBottom" smil:direction="reverse"/>
                </anim:par>
                <anim:par smil:begin="0s" smil:fill="hold" presentation:node-type="with-previous" presentation:preset-class="entrance" presentation:preset-id="ooo-entrance-wipe" presentation:preset-sub-type="from-bottom">
                  <anim:set smil:begin="0s" smil:dur="0.001s" smil:fill="hold" smil:targetElement="id72" anim:sub-item="text" smil:attributeName="visibility" smil:to="visible"/>
                  <anim:transitionFilter smil:dur="0.5s" smil:targetElement="id72" anim:sub-item="text" smil:type="barWipe" smil:subtype="topToBottom" smil:direction="reverse"/>
                </anim:par>
                <anim:par smil:begin="0s" smil:fill="hold" presentation:node-type="with-previous" presentation:preset-class="entrance" presentation:preset-id="ooo-entrance-wipe" presentation:preset-sub-type="from-bottom">
                  <anim:set smil:begin="0s" smil:dur="0.001s" smil:fill="hold" smil:targetElement="id73" anim:sub-item="text" smil:attributeName="visibility" smil:to="visible"/>
                  <anim:transitionFilter smil:dur="0.5s" smil:targetElement="id73" anim:sub-item="text" smil:type="barWipe" smil:subtype="topToBottom" smil:direction="reverse"/>
                </anim:par>
                <anim:par smil:begin="0s" smil:fill="hold" presentation:node-type="with-previous" presentation:preset-class="entrance" presentation:preset-id="ooo-entrance-wipe" presentation:preset-sub-type="from-bottom">
                  <anim:set smil:begin="0s" smil:dur="0.001s" smil:fill="hold" smil:targetElement="id74" anim:sub-item="text" smil:attributeName="visibility" smil:to="visible"/>
                  <anim:transitionFilter smil:dur="0.5s" smil:targetElement="id74" anim:sub-item="text" smil:type="barWipe" smil:subtype="topToBottom" smil:direction="reverse"/>
                </anim:par>
                <anim:par smil:begin="0s" smil:fill="hold" presentation:node-type="with-previous" presentation:preset-class="entrance" presentation:preset-id="ooo-entrance-wipe" presentation:preset-sub-type="from-bottom">
                  <anim:set smil:begin="0s" smil:dur="0.001s" smil:fill="hold" smil:targetElement="id75" anim:sub-item="text" smil:attributeName="visibility" smil:to="visible"/>
                  <anim:transitionFilter smil:dur="0.5s" smil:targetElement="id75" anim:sub-item="text" smil:type="barWipe" smil:subtype="topToBottom" smil:direction="reverse"/>
                </anim:par>
                <anim:par smil:begin="0s" smil:fill="hold" presentation:node-type="with-previous" presentation:preset-class="entrance" presentation:preset-id="ooo-entrance-wipe" presentation:preset-sub-type="from-bottom">
                  <anim:set smil:begin="0s" smil:dur="0.001s" smil:fill="hold" smil:targetElement="id76" anim:sub-item="text" smil:attributeName="visibility" smil:to="visible"/>
                  <anim:transitionFilter smil:dur="0.5s" smil:targetElement="id76" anim:sub-item="text" smil:type="barWipe" smil:subtype="topToBottom" smil:direction="reverse"/>
                </anim:par>
              </anim:par>
            </anim:par>
            <anim:par smil:begin="next" smil:fill="hold">
              <anim:par smil:begin="0s" smil:fill="hold">
                <anim:par smil:begin="0s" smil:fill="hold" presentation:node-type="on-click" presentation:preset-class="entrance" presentation:preset-id="ooo-entrance-fade-in">
                  <anim:set smil:begin="0s" smil:dur="0.001s" smil:fill="hold" smil:targetElement="id77" anim:sub-item="" smil:attributeName="visibility" smil:to="visible"/>
                  <anim:transitionFilter smil:dur="2s" smil:targetElement="id77" anim:sub-item="" smil:type="fade" smil:subtype="crossfade"/>
                </anim:par>
                <anim:par smil:begin="0s" smil:fill="hold" presentation:node-type="with-previous" presentation:preset-class="entrance" presentation:preset-id="ooo-entrance-fade-in">
                  <anim:set smil:begin="0s" smil:dur="0.001s" smil:fill="hold" smil:targetElement="id78" anim:sub-item="" smil:attributeName="visibility" smil:to="visible"/>
                  <anim:transitionFilter smil:dur="2s" smil:targetElement="id78" anim:sub-item="" smil:type="fade" smil:subtype="crossfade"/>
                </anim:par>
              </anim:par>
            </anim:par>
          </anim:seq>
        </anim:par>
        <presentation:notes draw:style-name="dp2">
          <draw:page-thumbnail draw:style-name="gr2" draw:layer="layout" svg:width="14.848cm" svg:height="11.136cm" svg:x="3.075cm" svg:y="2.257cm" draw:page-number="12" presentation:class="page"/>
          <draw:frame presentation:style-name="pr5" draw:layer="layout" svg:width="16.799cm" svg:height="13.365cm" svg:x="2.1cm" svg:y="14.107cm" presentation:class="notes" presentation:placeholder="true">
            <draw:text-box/>
          </draw:frame>
        </presentation:notes>
      </draw:page>
      <draw:page draw:name="page13" draw:style-name="dp3" draw:master-page-name="Výchozí_20_1" presentation:presentation-page-layout-name="AL2T11" draw:id="id79">
        <draw:frame draw:name="Nadpis 1" presentation:style-name="pr3" draw:text-style-name="P2" draw:layer="layout" svg:width="23.706cm" svg:height="2.107cm" svg:x="0.838cm" svg:y="0.635cm" presentation:class="title" presentation:user-transformed="true">
          <draw:text-box>
            <text:p text:style-name="P3">
              <text:span text:style-name="T5">Procvičení</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style-name="P4">
                  <text:span text:style-name="T6">Hydroxidy jsou ……………………………. sloučeniny</text:span>
                </text:p>
              </text:list-item>
              <text:list-item>
                <text:p text:style-name="P4">
                  <text:span text:style-name="T6">Důkaz hydroxidu pří vzájemné reakci Na s vodou</text:span>
                </text:p>
              </text:list-item>
            </text:list>
            <text:p text:style-name="P4">
              <text:span text:style-name="T6">
                <text:tab/>
              </text:span>
              <text:span text:style-name="T6">
                provedu pomocí ………………………. Roztok se zbarví 
                <text:s/>
                ………………. 
              </text:span>
            </text:p>
            <text:list text:continue-numbering="true" text:style-name="L4">
              <text:list-item>
                <text:p text:style-name="P4">
                  <text:span text:style-name="T6">Obsahují ……………………….. anionty a kationty ………………..</text:span>
                </text:p>
              </text:list-item>
              <text:list-item>
                <text:p text:style-name="P4">
                  <text:span text:style-name="T6">Zásaditou reakci způsobují ……………………….. anionty</text:span>
                </text:p>
              </text:list-item>
              <text:list-item>
                <text:p text:style-name="P4">
                  <text:span text:style-name="T6">Hydroxid sodný …………………. a hydroxid draselný ……………….. se používají k ……………………………………………………………………………</text:span>
                </text:p>
              </text:list-item>
              <text:list-item>
                <text:p text:style-name="P4">
                  <text:span text:style-name="T6">Ve stavebnictví je důležitý hydroxid ………………………</text:span>
                </text:p>
              </text:list-item>
              <text:list-item>
                <text:p text:style-name="P4">
                  <text:span text:style-name="T6">Vyrábí se ve ……………………. pálením ………………………..</text:span>
                </text:p>
              </text:list-item>
            </text:list>
          </draw:text-box>
        </draw:frame>
        <anim:par smil:dur="indefinite" smil:restart="never" presentation:node-type="timing-root">
          <anim:par smil:begin="id79.begin">
            <anim:transitionFilter smil:dur="1s" smil:type="fade" smil:subtype="fadeOverColor"/>
          </anim:par>
        </anim:par>
        <presentation:notes draw:style-name="dp2">
          <draw:page-thumbnail draw:style-name="gr2" draw:layer="layout" svg:width="14.848cm" svg:height="11.136cm" svg:x="3.075cm" svg:y="2.257cm" draw:page-number="13" presentation:class="page"/>
          <draw:frame presentation:style-name="pr5" draw:layer="layout" svg:width="16.799cm" svg:height="13.365cm" svg:x="2.1cm" svg:y="14.107cm" presentation:class="notes" presentation:placeholder="true">
            <draw:text-box/>
          </draw:frame>
        </presentation:notes>
      </draw:page>
      <draw:page draw:name="page14" draw:style-name="dp3" draw:master-page-name="Výchozí_20_1" presentation:presentation-page-layout-name="AL2T11" draw:id="id80">
        <draw:frame draw:name="Nadpis 1" presentation:style-name="pr3" draw:text-style-name="P2" draw:layer="layout" svg:width="23.706cm" svg:height="2.107cm" svg:x="0.838cm" svg:y="0.635cm" presentation:class="title" presentation:user-transformed="true">
          <draw:text-box>
            <text:p text:style-name="P3">
              <text:span text:style-name="T5">Použité zdroje</text:span>
            </text:p>
          </draw:text-box>
        </draw:frame>
        <draw:frame draw:name="Zástupný symbol pro obsah 2" presentation:style-name="pr4" draw:text-style-name="P2" draw:layer="layout" svg:width="23.706cm" svg:height="12.775cm" svg:x="0.838cm" svg:y="4.233cm" presentation:class="outline" presentation:user-transformed="true">
          <draw:text-box>
            <text:list text:style-name="L4">
              <text:list-item>
                <text:p text:style-name="P4">
                  <text:span text:style-name="T6">
                    <text:a xlink:href="http://www.zschemie.euweb.cz/kyseliny/naoh3.jpg">http://www.</text:a>
                  </text:span>
                  <text:span text:style-name="T6">
                    <text:a xlink:href="http://www.zschemie.euweb.cz/kyseliny/naoh3.jpg">zschemie.euweb.cz</text:a>
                  </text:span>
                  <text:span text:style-name="T6">
                    <text:a xlink:href="http://www.zschemie.euweb.cz/kyseliny/naoh3.jpg">/kyseliny/naoh3.jpg</text:a>
                  </text:span>
                </text:p>
              </text:list-item>
              <text:list-item>
                <text:p text:style-name="P4">
                  <text:span text:style-name="T6">
                    <text:a xlink:href="http://www.komenskeho66.cz/materialy/chemie/WEB-CHEMIE8/obrazky/naoh.jpg">http://www.komenskeho66.cz/</text:a>
                  </text:span>
                  <text:span text:style-name="T6">
                    <text:a xlink:href="http://www.komenskeho66.cz/materialy/chemie/WEB-CHEMIE8/obrazky/naoh.jpg">materialy</text:a>
                  </text:span>
                  <text:span text:style-name="T6">
                    <text:a xlink:href="http://www.komenskeho66.cz/materialy/chemie/WEB-CHEMIE8/obrazky/naoh.jpg">/chemie/WEB-CHEMIE8/</text:a>
                  </text:span>
                  <text:span text:style-name="T6">
                    <text:a xlink:href="http://www.komenskeho66.cz/materialy/chemie/WEB-CHEMIE8/obrazky/naoh.jpg">obrazky</text:a>
                  </text:span>
                  <text:span text:style-name="T6">
                    <text:a xlink:href="http://www.komenskeho66.cz/materialy/chemie/WEB-CHEMIE8/obrazky/naoh.jpg">/</text:a>
                  </text:span>
                  <text:span text:style-name="T6">
                    <text:a xlink:href="http://www.komenskeho66.cz/materialy/chemie/WEB-CHEMIE8/obrazky/naoh.jpg">naoh.jpg</text:a>
                  </text:span>
                </text:p>
              </text:list-item>
              <text:list-item>
                <text:p text:style-name="P4">
                  <text:span text:style-name="T6">
                    <text:a xlink:href="http://www.ua.all.biz/img/ua/catalog/1413098.jpeg">http://www.</text:a>
                  </text:span>
                  <text:span text:style-name="T6">
                    <text:a xlink:href="http://www.ua.all.biz/img/ua/catalog/1413098.jpeg">ua.all.biz</text:a>
                  </text:span>
                  <text:span text:style-name="T6">
                    <text:a xlink:href="http://www.ua.all.biz/img/ua/catalog/1413098.jpeg">/</text:a>
                  </text:span>
                  <text:span text:style-name="T6">
                    <text:a xlink:href="http://www.ua.all.biz/img/ua/catalog/1413098.jpeg">img</text:a>
                  </text:span>
                  <text:span text:style-name="T6">
                    <text:a xlink:href="http://www.ua.all.biz/img/ua/catalog/1413098.jpeg">/</text:a>
                  </text:span>
                  <text:span text:style-name="T6">
                    <text:a xlink:href="http://www.ua.all.biz/img/ua/catalog/1413098.jpeg">ua</text:a>
                  </text:span>
                  <text:span text:style-name="T6">
                    <text:a xlink:href="http://www.ua.all.biz/img/ua/catalog/1413098.jpeg">/</text:a>
                  </text:span>
                  <text:span text:style-name="T6">
                    <text:a xlink:href="http://www.ua.all.biz/img/ua/catalog/1413098.jpeg">catalog</text:a>
                  </text:span>
                  <text:span text:style-name="T6">
                    <text:a xlink:href="http://www.ua.all.biz/img/ua/catalog/1413098.jpeg">/1413098.jpeg</text:a>
                  </text:span>
                </text:p>
              </text:list-item>
              <text:list-item>
                <text:p text:style-name="P4">
                  <text:span text:style-name="T6">
                    <text:a xlink:href="http://cs.wikipedia.org/wiki/V%C3%A1penka_(tov%C3%A1rna)">http://cs.wikipedia.org/wiki/V%C3%A1penka_(tov%C3%A1rna)</text:a>
                  </text:span>
                </text:p>
              </text:list-item>
              <text:list-item>
                <text:p text:style-name="P4">
                  <text:span text:style-name="T6">
                    <text:a xlink:href="http://upload.wikimedia.org/wikipedia/commons/thumb/6/6b/Chaux_hydraulique_naturelle_et_eau.JPG/170px-Chaux_hydraulique_naturelle_et_eau.JPG">http://upload.wikimedia.org/wikipedia/commons/thumb/6/6b/Chaux_hydraulique_naturelle_et_eau.JPG/170px-Chaux_hydraulique_naturelle_et_eau.JPG</text:a>
                  </text:span>
                </text:p>
              </text:list-item>
              <text:list-item>
                <text:p text:style-name="P4">
                  <text:span text:style-name="T6">
                    <text:a xlink:href="http://upload.wikimedia.org/wikipedia/commons/thumb/3/35/Throwel_in_a_bucket.JPG/170px-Throwel_in_a_bucket.JPG">http://upload.wikimedia.org/wikipedia/commons/thumb/3/35/Throwel_in_a_bucket.JPG/170px-Throwel_in_a_bucket.JPG</text:a>
                  </text:span>
                </text:p>
              </text:list-item>
              <text:list-item>
                <text:p text:style-name="P4">
                  <text:span text:style-name="T6">
                    <text:a xlink:href="http://projekty.komentovaneudalosti.cz/psp/Sodik/Sodik.jpg">http://projekty.</text:a>
                  </text:span>
                  <text:span text:style-name="T6">
                    <text:a xlink:href="http://projekty.komentovaneudalosti.cz/psp/Sodik/Sodik.jpg">komentovaneudalosti.cz</text:a>
                  </text:span>
                  <text:span text:style-name="T6">
                    <text:a xlink:href="http://projekty.komentovaneudalosti.cz/psp/Sodik/Sodik.jpg">/</text:a>
                  </text:span>
                  <text:span text:style-name="T6">
                    <text:a xlink:href="http://projekty.komentovaneudalosti.cz/psp/Sodik/Sodik.jpg">psp</text:a>
                  </text:span>
                  <text:span text:style-name="T6">
                    <text:a xlink:href="http://projekty.komentovaneudalosti.cz/psp/Sodik/Sodik.jpg">/</text:a>
                  </text:span>
                  <text:span text:style-name="T6">
                    <text:a xlink:href="http://projekty.komentovaneudalosti.cz/psp/Sodik/Sodik.jpg">Sodik</text:a>
                  </text:span>
                  <text:span text:style-name="T6">
                    <text:a xlink:href="http://projekty.komentovaneudalosti.cz/psp/Sodik/Sodik.jpg">/</text:a>
                  </text:span>
                  <text:span text:style-name="T6">
                    <text:a xlink:href="http://projekty.komentovaneudalosti.cz/psp/Sodik/Sodik.jpg">Sodik.jpg</text:a>
                  </text:span>
                </text:p>
              </text:list-item>
              <text:list-item>
                <text:p text:style-name="P4">
                  <text:span text:style-name="T6">
                    <text:a xlink:href="http://www.ped.muni.cz/wchem/sm/hc/labtech/images/videa/alkal_kovy1.jpg">http://</text:a>
                  </text:span>
                  <text:span text:style-name="T6">
                    <text:a xlink:href="http://www.ped.muni.cz/wchem/sm/hc/labtech/images/videa/alkal_kovy1.jpg">www.</text:a>
                  </text:span>
                  <text:span text:style-name="T6">
                    <text:a xlink:href="http://www.ped.muni.cz/wchem/sm/hc/labtech/images/videa/alkal_kovy1.jpg">ped.muni.cz</text:a>
                  </text:span>
                  <text:span text:style-name="T6">
                    <text:a xlink:href="http://www.ped.muni.cz/wchem/sm/hc/labtech/images/videa/alkal_kovy1.jpg">/</text:a>
                  </text:span>
                  <text:span text:style-name="T6">
                    <text:a xlink:href="http://www.ped.muni.cz/wchem/sm/hc/labtech/images/videa/alkal_kovy1.jpg">wchem</text:a>
                  </text:span>
                  <text:span text:style-name="T6">
                    <text:a xlink:href="http://www.ped.muni.cz/wchem/sm/hc/labtech/images/videa/alkal_kovy1.jpg">/</text:a>
                  </text:span>
                  <text:span text:style-name="T6">
                    <text:a xlink:href="http://www.ped.muni.cz/wchem/sm/hc/labtech/images/videa/alkal_kovy1.jpg">sm</text:a>
                  </text:span>
                  <text:span text:style-name="T6">
                    <text:a xlink:href="http://www.ped.muni.cz/wchem/sm/hc/labtech/images/videa/alkal_kovy1.jpg">/</text:a>
                  </text:span>
                  <text:span text:style-name="T6">
                    <text:a xlink:href="http://www.ped.muni.cz/wchem/sm/hc/labtech/images/videa/alkal_kovy1.jpg">hc</text:a>
                  </text:span>
                  <text:span text:style-name="T6">
                    <text:a xlink:href="http://www.ped.muni.cz/wchem/sm/hc/labtech/images/videa/alkal_kovy1.jpg">/</text:a>
                  </text:span>
                  <text:span text:style-name="T6">
                    <text:a xlink:href="http://www.ped.muni.cz/wchem/sm/hc/labtech/images/videa/alkal_kovy1.jpg">labtech</text:a>
                  </text:span>
                  <text:span text:style-name="T6">
                    <text:a xlink:href="http://www.ped.muni.cz/wchem/sm/hc/labtech/images/videa/alkal_kovy1.jpg">/</text:a>
                  </text:span>
                  <text:span text:style-name="T6">
                    <text:a xlink:href="http://www.ped.muni.cz/wchem/sm/hc/labtech/images/videa/alkal_kovy1.jpg">images</text:a>
                  </text:span>
                  <text:span text:style-name="T6">
                    <text:a xlink:href="http://www.ped.muni.cz/wchem/sm/hc/labtech/images/videa/alkal_kovy1.jpg">/videa/</text:a>
                  </text:span>
                  <text:span text:style-name="T6">
                    <text:a xlink:href="http://www.ped.muni.cz/wchem/sm/hc/labtech/images/videa/alkal_kovy1.jpg">alkal</text:a>
                  </text:span>
                  <text:span text:style-name="T6">
                    <text:a xlink:href="http://www.ped.muni.cz/wchem/sm/hc/labtech/images/videa/alkal_kovy1.jpg">_kovy1.jpg</text:a>
                  </text:span>
                </text:p>
              </text:list-item>
              <text:list-item>
                <text:p text:style-name="P4">
                  <text:span text:style-name="T6">
                    <text:a xlink:href="http://www.youtube.com/watch?v=1-GEWL2kOOM">http://</text:a>
                  </text:span>
                  <text:span text:style-name="T6">
                    <text:a xlink:href="http://www.youtube.com/watch?v=1-GEWL2kOOM">www.</text:a>
                  </text:span>
                  <text:span text:style-name="T6">
                    <text:a xlink:href="http://www.youtube.com/watch?v=1-GEWL2kOOM">youtube.com</text:a>
                  </text:span>
                  <text:span text:style-name="T6">
                    <text:a xlink:href="http://www.youtube.com/watch?v=1-GEWL2kOOM">/</text:a>
                  </text:span>
                  <text:span text:style-name="T6">
                    <text:a xlink:href="http://www.youtube.com/watch?v=1-GEWL2kOOM">watch</text:a>
                  </text:span>
                  <text:span text:style-name="T6">
                    <text:a xlink:href="http://www.youtube.com/watch?v=1-GEWL2kOOM">?v=1-GEWL2kOOM</text:a>
                  </text:span>
                </text:p>
              </text:list-item>
            </text:list>
            <text:p text:style-name="P4">
              <text:span text:style-name="T6"/>
            </text:p>
            <text:p text:style-name="P4">
              <text:span text:style-name="T6"/>
            </text:p>
          </draw:text-box>
        </draw:frame>
        <anim:par smil:dur="indefinite" smil:restart="never" presentation:node-type="timing-root">
          <anim:par smil:begin="id80.begin">
            <anim:transitionFilter smil:dur="1s" smil:type="fade" smil:subtype="fadeOverColor"/>
          </anim:par>
        </anim:par>
        <presentation:notes draw:style-name="dp2">
          <draw:page-thumbnail draw:style-name="gr2" draw:layer="layout" svg:width="14.848cm" svg:height="11.136cm" svg:x="3.075cm" svg:y="2.257cm" draw:page-number="14" presentation:class="page"/>
          <draw:frame presentation:style-name="pr5" draw:layer="layout" svg:width="16.799cm" svg:height="13.365cm" svg:x="2.1cm" svg:y="14.107cm" presentation:class="notes" presentation:placeholder="true">
            <draw:text-box/>
          </draw:frame>
        </presentation:notes>
      </draw:page>
      <presentation:settings presentation:mouse-visible="false"/>
    </office:presentation>
  </office:body>
</office:document-content>
</file>

<file path=meta.xml><?xml version="1.0" encoding="utf-8"?>
<office:document-meta xmlns:office="urn:oasis:names:tc:opendocument:xmlns:office:1.0" xmlns:xlink="http://www.w3.org/1999/xlink" xmlns:dc="http://purl.org/dc/elements/1.1/" xmlns:meta="urn:oasis:names:tc:opendocument:xmlns:meta:1.0" xmlns:presentation="urn:oasis:names:tc:opendocument:xmlns:presentation:1.0" xmlns:ooo="http://openoffice.org/2004/office" xmlns:smil="urn:oasis:names:tc:opendocument:xmlns:smil-compatible:1.0" xmlns:anim="urn:oasis:names:tc:opendocument:xmlns:animation:1.0" office:version="1.2">
  <office:meta>
    <meta:document-statistic meta:object-count="132"/>
    <meta:generator>OpenOffice.org/3.0$Win32 OpenOffice.org_project/300m9$Build-9358</meta:generator>
  </office:meta>
</office:document-meta>
</file>

<file path=settings.xml><?xml version="1.0" encoding="utf-8"?>
<office:document-settings xmlns:office="urn:oasis:names:tc:opendocument:xmlns:office:1.0" xmlns:xlink="http://www.w3.org/1999/xlink" xmlns:presentation="urn:oasis:names:tc:opendocument:xmlns:presentation:1.0" xmlns:config="urn:oasis:names:tc:opendocument:xmlns:config:1.0" xmlns:ooo="http://openoffice.org/2004/office" xmlns:smil="urn:oasis:names:tc:opendocument:xmlns:smil-compatible:1.0" xmlns:anim="urn:oasis:names:tc:opendocument:xmlns:animation:1.0" office:version="1.2">
  <office:settings>
    <config:config-item-set config:name="ooo:view-settings">
      <config:config-item config:name="VisibleAreaTop" config:type="int">-288</config:config-item>
      <config:config-item config:name="VisibleAreaLeft" config:type="int">-891</config:config-item>
      <config:config-item config:name="VisibleAreaWidth" config:type="int">27349</config:config-item>
      <config:config-item config:name="VisibleAreaHeight" config:type="int">19726</config:config-item>
      <config:config-item-map-indexed config:name="Views">
        <config:config-item-map-entry>
          <config:config-item config:name="ViewId" config:type="string">view1</config:config-item>
          <config:config-item config:name="GridIsVisible" config:type="boolean">false</config:config-item>
          <config:config-item config:name="GridIsFront" config:type="boolean">false</config:config-item>
          <config:config-item config:name="IsSnapToGrid" config:type="boolean">true</config:config-item>
          <config:config-item config:name="IsSnapToPageMargins" config:type="boolean">true</config:config-item>
          <config:config-item config:name="IsSnapToSnapLines" config:type="boolean">false</config:config-item>
          <config:config-item config:name="IsSnapToObjectFrame" config:type="boolean">false</config:config-item>
          <config:config-item config:name="IsSnapToObjectPoints" config:type="boolean">false</config:config-item>
          <config:config-item config:name="IsPlusHandlesAlwaysVisible" config:type="boolean">false</config:config-item>
          <config:config-item config:name="IsFrameDragSingles" config:type="boolean">true</config:config-item>
          <config:config-item config:name="EliminatePolyPointLimitAngle" config:type="int">1500</config:config-item>
          <config:config-item config:name="IsEliminatePolyPoints" config:type="boolean">false</config:config-item>
          <config:config-item config:name="VisibleLayers" config:type="base64Binary">//////////////////////////////////////////8=</config:config-item>
          <config:config-item config:name="PrintableLayers" config:type="base64Binary">//////////////////////////////////////////8=</config:config-item>
          <config:config-item config:name="LockedLayers" config:type="base64Binary"/>
          <config:config-item config:name="NoAttribs" config:type="boolean">false</config:config-item>
          <config:config-item config:name="NoColors" config:type="boolean">true</config:config-item>
          <config:config-item config:name="RulerIsVisible" config:type="boolean">false</config:config-item>
          <config:config-item config:name="PageKind" config:type="short">0</config:config-item>
          <config:config-item config:name="SelectedPage" config:type="short">0</config:config-item>
          <config:config-item config:name="IsLayerMode" config:type="boolean">false</config:config-item>
          <config:config-item config:name="IsBigHandles" config:type="boolean">false</config:config-item>
          <config:config-item config:name="IsDoubleClickTextEdit" config:type="boolean">true</config:config-item>
          <config:config-item config:name="IsClickChangeRotation" config:type="boolean">false</config:config-item>
          <config:config-item config:name="SlidesPerRow" config:type="short">4</config:config-item>
          <config:config-item config:name="EditModeStandard" config:type="int">0</config:config-item>
          <config:config-item config:name="EditModeNotes" config:type="int">0</config:config-item>
          <config:config-item config:name="EditModeHandout" config:type="int">1</config:config-item>
          <config:config-item config:name="VisibleAreaTop" config:type="int">-288</config:config-item>
          <config:config-item config:name="VisibleAreaLeft" config:type="int">-891</config:config-item>
          <config:config-item config:name="VisibleAreaWidth" config:type="int">27350</config:config-item>
          <config:config-item config:name="VisibleAreaHeight" config:type="int">19727</config:config-item>
          <config:config-item config:name="GridCoarseWidth" config:type="int">1000</config:config-item>
          <config:config-item config:name="GridCoarseHeight" config:type="int">1000</config:config-item>
          <config:config-item config:name="GridFineWidth" config:type="int">500</config:config-item>
          <config:config-item config:name="GridFineHeight" config:type="int">500</config:config-item>
          <config:config-item config:name="GridSnapWidthXNumerator" config:type="int">500</config:config-item>
          <config:config-item config:name="GridSnapWidthXDenominator" config:type="int">1</config:config-item>
          <config:config-item config:name="GridSnapWidthYNumerator" config:type="int">500</config:config-item>
          <config:config-item config:name="GridSnapWidthYDenominator" config:type="int">1</config:config-item>
          <config:config-item config:name="IsAngleSnapEnabled" config:type="boolean">false</config:config-item>
          <config:config-item config:name="SnapAngle" config:type="int">1500</config:config-item>
          <config:config-item config:name="ZoomOnPage" config:type="boolean">true</config:config-item>
        </config:config-item-map-entry>
      </config:config-item-map-indexed>
    </config:config-item-set>
    <config:config-item-set config:name="ooo:configuration-settings">
      <config:config-item config:name="ApplyUserData" config:type="boolean">true</config:config-item>
      <config:config-item config:name="BitmapTableURL" config:type="string">$(user)/config/standard.sob</config:config-item>
      <config:config-item config:name="CharacterCompressionType" config:type="short">0</config:config-item>
      <config:config-item config:name="ColorTableURL" config:type="string">$(user)/config/standard.soc</config:config-item>
      <config:config-item config:name="DashTableURL" config:type="string">$(user)/config/standard.sod</config:config-item>
      <config:config-item config:name="DefaultTabStop" config:type="int">1250</config:config-item>
      <config:config-item-map-indexed config:name="ForbiddenCharacters">
        <config:config-item-map-entry>
          <config:config-item config:name="Language" config:type="string">cs</config:config-item>
          <config:config-item config:name="Country" config:type="string">CZ</config:config-item>
          <config:config-item config:name="Variant" config:type="string"/>
          <config:config-item config:name="BeginLine" config:type="string"/>
          <config:config-item config:name="EndLine" config:type="string"/>
        </config:config-item-map-entry>
      </config:config-item-map-indexed>
      <config:config-item config:name="GradientTableURL" config:type="string">$(user)/config/standard.sog</config:config-item>
      <config:config-item config:name="HandoutsHorizontal" config:type="boolean">true</config:config-item>
      <config:config-item config:name="HatchTableURL" config:type="string">$(user)/config/standard.soh</config:config-item>
      <config:config-item config:name="IsKernAsianPunctuation" config:type="boolean">false</config:config-item>
      <config:config-item config:name="IsPrintBooklet" config:type="boolean">false</config:config-item>
      <config:config-item config:name="IsPrintBookletBack" config:type="boolean">true</config:config-item>
      <config:config-item config:name="IsPrintBookletFront" config:type="boolean">true</config:config-item>
      <config:config-item config:name="IsPrintDate" config:type="boolean">false</config:config-item>
      <config:config-item config:name="IsPrintDrawing" config:type="boolean">true</config:config-item>
      <config:config-item config:name="IsPrintFitPage" config:type="boolean">false</config:config-item>
      <config:config-item config:name="IsPrintHandout" config:type="boolean">false</config:config-item>
      <config:config-item config:name="IsPrintHiddenPages" config:type="boolean">true</config:config-item>
      <config:config-item config:name="IsPrintNotes" config:type="boolean">false</config:config-item>
      <config:config-item config:name="IsPrintOutline" config:type="boolean">false</config:config-item>
      <config:config-item config:name="IsPrintPageName" config:type="boolean">false</config:config-item>
      <config:config-item config:name="IsPrintTilePage" config:type="boolean">false</config:config-item>
      <config:config-item config:name="IsPrintTime" config:type="boolean">false</config:config-item>
      <config:config-item config:name="LineEndTableURL" config:type="string">$(user)/config/standard.soe</config:config-item>
      <config:config-item config:name="LoadReadonly" config:type="boolean">false</config:config-item>
      <config:config-item config:name="PageNumberFormat" config:type="int">4</config:config-item>
      <config:config-item config:name="ParagraphSummation" config:type="boolean">false</config:config-item>
      <config:config-item config:name="PrintQuality" config:type="int">0</config:config-item>
      <config:config-item config:name="PrinterIndependentLayout" config:type="string">low-resolution</config:config-item>
      <config:config-item config:name="PrinterName" config:type="string"/>
      <config:config-item config:name="PrinterSetup" config:type="base64Binary"/>
      <config:config-item config:name="SaveVersionOnClose" config:type="boolean">false</config:config-item>
      <config:config-item config:name="SlidesPerHandout" config:type="short">6</config:config-item>
      <config:config-item config:name="UpdateFromTemplate" config:type="boolean">true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presentation="urn:oasis:names:tc:opendocument:xmlns:presentation: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smil="urn:oasis:names:tc:opendocument:xmlns:smil-compatible:1.0" xmlns:anim="urn:oasis:names:tc:opendocument:xmlns:animation:1.0" xmlns:rpt="http://openoffice.org/2005/report" xmlns:of="urn:oasis:names:tc:opendocument:xmlns:of:1.2" xmlns:rdfa="http://docs.oasis-open.org/opendocument/meta/rdfa#" office:version="1.2">
  <office:styles>
    <draw:marker draw:name="Arrow" svg:viewBox="0 0 20 30" svg:d="m10 0-10 30h20z"/>
    <draw:marker draw:name="msArrowOpenEnd_20_5" draw:display-name="msArrowOpenEnd 5" svg:viewBox="0 0 450 450" svg:d="m225 0 225 409-68 41-157-288-158 288-67-41z"/>
    <draw:stroke-dash draw:name="Dash_20_1" draw:display-name="Dash 1" draw:style="rect" draw:dots2="1" draw:dots2-length="0.104cm" draw:distance="0.078cm"/>
    <draw:stroke-dash draw:name="Dash_20_2" draw:display-name="Dash 2" draw:style="rect" draw:dots2="1" draw:dots2-length="0.128cm" draw:distance="0.096cm"/>
    <style:default-style style:family="graphic">
      <style:paragraph-properties style:text-autospace="ideograph-alpha" style:punctuation-wrap="simple" style:line-break="strict" style:writing-mode="lr-tb" style:font-independent-line-spacing="false">
        <style:tab-stops/>
      </style:paragraph-properties>
      <style:text-properties style:use-window-font-color="true" fo:font-family="'Times New Roman'" style:font-family-generic="roman" style:font-pitch="variable" fo:font-size="24pt" fo:language="cs" fo:country="CZ" style:font-family-asian="'Arial Unicode MS'" style:font-family-generic-asian="system" style:font-pitch-asian="variable" style:font-size-asian="24pt" style:language-asian="zxx" style:country-asian="none" style:font-family-complex="Tahoma" style:font-family-generic-complex="system" style:font-pitch-complex="variable" style:font-size-complex="24pt" style:language-complex="zxx" style:country-complex="none"/>
    </style:default-style>
    <style:style style:name="standard" style:family="graphic">
      <style:graphic-properties draw:stroke="solid" svg:stroke-width="0cm" svg:stroke-color="#000000" draw:marker-start-width="0.3cm" draw:marker-start-center="false" draw:marker-end-width="0.3cm" draw:marker-end-center="false" draw:fill="solid" draw:fill-color="#99ccff" fo:padding-top="0.125cm" fo:padding-bottom="0.125cm" fo:padding-left="0.25cm" fo:padding-right="0.25cm" draw:shadow="hidden" draw:shadow-offset-x="0.3cm" draw:shadow-offset-y="0.3cm" draw:shadow-color="#808080">
        <text:list-style style:name="standard">
          <text:list-level-style-bullet text:level="1" text:bullet-char="●">
            <style:list-level-properties/>
            <style:text-properties fo:font-family="StarSymbol" style:use-window-font-color="true" fo:font-size="45%"/>
          </text:list-level-style-bullet>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style:graphic-properties>
      <style:paragraph-properties fo:margin-left="0cm" fo:margin-right="0cm" fo:margin-top="0cm" fo:margin-bottom="0cm" fo:line-height="100%" fo:text-indent="0cm"/>
      <style:text-properties style:use-window-font-color="true" style:text-outline="false" style:text-line-through-style="none" fo:font-family="Arial" style:font-family-generic="roman" style:font-pitch="variable" fo:font-size="18pt" fo:font-style="normal" fo:text-shadow="none" style:text-underline-style="none" fo:font-weight="normal" style:letter-kerning="true" style:font-family-asian="'MS Gothic'" style:font-family-generic-asian="system" style:font-pitch-asian="variable" style:font-size-asian="18pt" style:font-style-asian="normal" style:font-weight-asian="normal" style:font-family-complex="Tahoma" style:font-family-generic-complex="system" style:font-pitch-complex="variable" style:font-size-complex="18pt" style:font-style-complex="normal" style:font-weight-complex="normal" style:text-emphasize="none" style:font-relief="none"/>
    </style:style>
    <style:style style:name="objectwitharrow" style:family="graphic" style:parent-style-name="standard">
      <style:graphic-properties draw:stroke="solid" svg:stroke-width="0.15cm" svg:stroke-color="#000000" draw:marker-start="Arrow" draw:marker-start-width="0.7cm" draw:marker-start-center="true" draw:marker-end-width="0.3cm"/>
    </style:style>
    <style:style style:name="objectwithshadow" style:family="graphic" style:parent-style-name="standard">
      <style:graphic-properties draw:shadow="visible" draw:shadow-offset-x="0.3cm" draw:shadow-offset-y="0.3cm" draw:shadow-color="#808080"/>
    </style:style>
    <style:style style:name="objectwithoutfill" style:family="graphic" style:parent-style-name="standard">
      <style:graphic-properties draw:fill="none"/>
    </style:style>
    <style:style style:name="text" style:family="graphic" style:parent-style-name="standard">
      <style:graphic-properties draw:stroke="none" draw:fill="none"/>
    </style:style>
    <style:style style:name="textbody" style:family="graphic" style:parent-style-name="standard">
      <style:graphic-properties draw:stroke="none" draw:fill="none"/>
      <style:text-properties fo:font-size="16pt"/>
    </style:style>
    <style:style style:name="textbodyjustfied" style:family="graphic" style:parent-style-name="standard">
      <style:graphic-properties draw:stroke="none" draw:fill="none"/>
      <style:paragraph-properties fo:text-align="justify"/>
    </style:style>
    <style:style style:name="textbodyindent" style:family="graphic" style:parent-style-name="standard">
      <style:graphic-properties draw:stroke="none" draw:fill="none"/>
      <style:paragraph-properties fo:margin-left="0cm" fo:margin-right="0cm" fo:text-indent="0.6cm"/>
    </style:style>
    <style:style style:name="title" style:family="graphic" style:parent-style-name="standard">
      <style:graphic-properties draw:stroke="none" draw:fill="none"/>
      <style:text-properties fo:font-size="44pt"/>
    </style:style>
    <style:style style:name="title1" style:family="graphic" style:parent-style-name="standard">
      <style:graphic-properties draw:stroke="none" draw:fill="solid" draw:fill-color="#008080" draw:shadow="visible" draw:shadow-offset-x="0.2cm" draw:shadow-offset-y="0.2cm" draw:shadow-color="#808080"/>
      <style:paragraph-properties fo:text-align="center"/>
      <style:text-properties fo:font-size="24pt"/>
    </style:style>
    <style:style style:name="title2" style:family="graphic" style:parent-style-name="standard">
      <style:graphic-properties svg:stroke-width="0.05cm" draw:fill-color="#ffcc99" draw:shadow="visible" draw:shadow-offset-x="0.2cm" draw:shadow-offset-y="0.2cm" draw:shadow-color="#808080"/>
      <style:paragraph-properties fo:margin-left="0cm" fo:margin-right="0.2cm" fo:margin-top="0.1cm" fo:margin-bottom="0.1cm" fo:text-align="center" fo:text-indent="0cm"/>
      <style:text-properties fo:font-size="36pt"/>
    </style:style>
    <style:style style:name="headline" style:family="graphic" style:parent-style-name="standard">
      <style:graphic-properties draw:stroke="none" draw:fill="none"/>
      <style:paragraph-properties fo:margin-top="0.42cm" fo:margin-bottom="0.21cm"/>
      <style:text-properties fo:font-size="24pt"/>
    </style:style>
    <style:style style:name="headline1" style:family="graphic" style:parent-style-name="standard">
      <style:graphic-properties draw:stroke="none" draw:fill="none"/>
      <style:paragraph-properties fo:margin-top="0.42cm" fo:margin-bottom="0.21cm"/>
      <style:text-properties fo:font-size="18pt" fo:font-weight="bold"/>
    </style:style>
    <style:style style:name="headline2" style:family="graphic" style:parent-style-name="standard">
      <style:graphic-properties draw:stroke="none" draw:fill="none"/>
      <style:paragraph-properties fo:margin-top="0.42cm" fo:margin-bottom="0.21cm"/>
      <style:text-properties fo:font-size="14pt" fo:font-style="italic" fo:font-weight="bold"/>
    </style:style>
    <style:style style:name="measure" style:family="graphic" style:parent-style-name="standard">
      <style:graphic-properties draw:stroke="solid" draw:marker-start="Arrow" draw:marker-start-width="0.2cm" draw:marker-end="Arrow" draw:marker-end-width="0.2cm" draw:fill="none" draw:show-unit="true"/>
      <style:text-properties fo:font-size="12pt"/>
    </style:style>
    <style:style style:name="Výchozí-background" style:family="presentation">
      <style:graphic-properties draw:stroke="none" draw:fill="none"/>
      <style:text-properties style:letter-kerning="true"/>
    </style:style>
    <style:style style:name="Výchozí-backgroundobjects" style:family="presentation">
      <style:graphic-properties draw:shadow="hidden" draw:shadow-offset-x="0.3cm" draw:shadow-offset-y="0.3cm" draw:shadow-color="#808080"/>
      <style:text-properties style:letter-kerning="true"/>
    </style:style>
    <style:style style:name="Výchozí-notes" style:family="presentation">
      <style:graphic-properties draw:stroke="none" draw:fill="none"/>
      <style:paragraph-properties fo:margin-left="0.6cm" fo:margin-right="0cm" fo:text-indent="-0.6cm"/>
      <style:text-properties style:use-window-font-color="true" style:text-outline="false" style:text-line-through-style="none" fo:font-family="Arial" style:font-family-generic="roman" style:font-pitch="variable" fo:font-size="20pt" fo:font-style="normal" fo:text-shadow="none" style:text-underline-style="none" fo:font-weight="normal" style:letter-kerning="true" style:font-family-asian="'MS Gothic'" style:font-family-generic-asian="system" style:font-pitch-asian="variable" style:font-size-asian="20pt" style:font-style-asian="normal" style:font-weight-asian="normal" style:font-family-complex="Tahoma" style:font-family-generic-complex="system" style:font-pitch-complex="variable" style:font-size-complex="20pt" style:font-style-complex="normal" style:font-weight-complex="normal" style:text-emphasize="none" style:font-relief="none"/>
    </style:style>
    <style:style style:name="Výchozí-outline1" style:family="presentation">
      <style:graphic-properties draw:stroke="none" draw:fill="none">
        <text:list-style style:name="Výchozí-outline1">
          <text:list-level-style-bullet text:level="1" text:bullet-char="●">
            <style:list-level-properties text:space-before="0.3cm" text:min-label-width="0.9cm"/>
            <style:text-properties fo:font-family="StarSymbol" style:use-window-font-color="true" fo:font-size="45%"/>
          </text:list-level-style-bullet>
          <text:list-level-style-bullet text:level="2" text:bullet-char="●">
            <style:list-level-properties text:space-before="1.5cm" text:min-label-width="0.9cm"/>
            <style:text-properties fo:font-family="StarSymbol" style:use-window-font-color="true" fo:font-size="45%"/>
          </text:list-level-style-bullet>
          <text:list-level-style-bullet text:level="3" text:bullet-char="–">
            <style:list-level-properties text:space-before="2.8cm" text:min-label-width="0.8cm"/>
            <style:text-properties fo:font-family="StarSymbol" style:use-window-font-color="true" fo:font-size="75%"/>
          </text:list-level-style-bullet>
          <text:list-level-style-bullet text:level="4" text:bullet-char="●">
            <style:list-level-properties text:space-before="4.2cm" text:min-label-width="0.6cm"/>
            <style:text-properties fo:font-family="StarSymbol" style:use-window-font-color="true" fo:font-size="45%"/>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style:graphic-properties>
      <style:paragraph-properties fo:margin-top="0cm" fo:margin-bottom="0.5cm" fo:text-align="start" style:punctuation-wrap="hanging"/>
      <style:text-properties fo:color="#000000" style:text-outline="false" style:text-line-through-style="none" fo:font-family="Georgia" fo:font-size="27pt" fo:font-style="normal" fo:text-shadow="none" style:text-underline-style="none" fo:font-weight="normal" style:letter-kerning="true" style:font-family-asian="'MS Gothic'" style:font-family-generic-asian="system" style:font-pitch-asian="variable" style:font-size-asian="27pt" style:font-style-asian="normal" style:font-weight-asian="normal" style:font-family-complex="Tahoma" style:font-family-generic-complex="system" style:font-pitch-complex="variable" style:font-size-complex="27pt" style:font-style-complex="normal" style:font-weight-complex="normal" style:text-emphasize="none" style:font-relief="none" fo:hyphenate="false"/>
    </style:style>
    <style:style style:name="Výchozí-outline2" style:family="presentation" style:parent-style-name="Výchozí-outline1">
      <style:paragraph-properties fo:margin-top="0cm" fo:margin-bottom="0.4cm" fo:text-align="start" style:punctuation-wrap="hanging"/>
      <style:text-properties fo:color="#000000" style:text-line-through-style="none" fo:font-family="Georgia" fo:font-size="20pt" fo:font-style="normal" style:text-underline-style="none" fo:font-weight="normal" style:font-size-asian="20pt" style:font-style-asian="normal" style:font-weight-asian="normal" style:font-size-complex="20pt" style:font-style-complex="normal" style:font-weight-complex="normal" fo:hyphenate="false"/>
    </style:style>
    <style:style style:name="Výchozí-outline3" style:family="presentation" style:parent-style-name="Výchozí-outline2">
      <style:paragraph-properties fo:margin-top="0cm" fo:margin-bottom="0.3cm" fo:text-align="start" style:punctuation-wrap="hanging"/>
      <style:text-properties fo:color="#646b86" style:text-line-through-style="none" fo:font-family="Georgia" fo:font-size="20pt" fo:font-style="normal" style:text-underline-style="none" fo:font-weight="normal" style:font-size-asian="20pt" style:font-style-asian="normal" style:font-weight-asian="normal" style:font-size-complex="20pt" style:font-style-complex="normal" style:font-weight-complex="normal" fo:hyphenate="false"/>
    </style:style>
    <style:style style:name="Výchozí-outline4" style:family="presentation" style:parent-style-name="Výchozí-outline3">
      <style:paragraph-properties fo:margin-top="0cm" fo:margin-bottom="0.2cm" fo:text-align="start" style:punctuation-wrap="hanging"/>
      <style:text-properties fo:color="#000000" style:text-line-through-style="none" fo:font-family="Georgia" fo:font-size="18pt" fo:font-style="normal" style:text-underline-style="none" fo:font-weight="normal" style:font-size-asian="18pt" style:font-style-asian="normal" style:font-weight-asian="normal" style:font-size-complex="18pt" style:font-style-complex="normal" style:font-weight-complex="normal" fo:hyphenate="false"/>
    </style:style>
    <style:style style:name="Výchozí-outline5" style:family="presentation" style:parent-style-name="Výchozí-outline4">
      <style:paragraph-properties fo:margin-top="0cm" fo:margin-bottom="0.1cm"/>
      <style:text-properties fo:font-size="20pt" style:font-size-asian="20pt" style:font-size-complex="20pt"/>
    </style:style>
    <style:style style:name="Výchozí-outline6" style:family="presentation" style:parent-style-name="Výchozí-outline5">
      <style:paragraph-properties fo:margin-top="0cm" fo:margin-bottom="0.1cm"/>
      <style:text-properties fo:font-size="20pt" style:font-size-asian="20pt" style:font-size-complex="20pt"/>
    </style:style>
    <style:style style:name="Výchozí-outline7" style:family="presentation" style:parent-style-name="Výchozí-outline6">
      <style:paragraph-properties fo:margin-top="0cm" fo:margin-bottom="0.1cm"/>
      <style:text-properties fo:font-size="20pt" style:font-size-asian="20pt" style:font-size-complex="20pt"/>
    </style:style>
    <style:style style:name="Výchozí-outline8" style:family="presentation" style:parent-style-name="Výchozí-outline7">
      <style:paragraph-properties fo:margin-top="0cm" fo:margin-bottom="0.1cm"/>
      <style:text-properties fo:font-size="20pt" style:font-size-asian="20pt" style:font-size-complex="20pt"/>
    </style:style>
    <style:style style:name="Výchozí-outline9" style:family="presentation" style:parent-style-name="Výchozí-outline8">
      <style:paragraph-properties fo:margin-top="0cm" fo:margin-bottom="0.1cm"/>
      <style:text-properties fo:font-size="20pt" style:font-size-asian="20pt" style:font-size-complex="20pt"/>
    </style:style>
    <style:style style:name="Výchozí-subtitle" style:family="presentation">
      <style:graphic-properties draw:stroke="none" draw:fill="none" draw:textarea-vertical-align="middle">
        <text:list-style style:name="Výchozí-subtitle">
          <text:list-level-style-bullet text:level="1" text:bullet-char="●">
            <style:list-level-properties/>
            <style:text-properties fo:font-family="StarSymbol" style:use-window-font-color="true" fo:font-size="45%"/>
          </text:list-level-style-bullet>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style:graphic-properties>
      <style:paragraph-properties fo:margin-left="0cm" fo:margin-right="0cm" fo:text-align="center" fo:text-indent="0cm"/>
      <style:text-properties style:use-window-font-color="true" style:text-outline="false" style:text-line-through-style="none" fo:font-family="Arial" style:font-family-generic="roman" style:font-pitch="variable" fo:font-size="32pt" fo:font-style="normal" fo:text-shadow="none" style:text-underline-style="none" fo:font-weight="normal" style:letter-kerning="true" style:font-family-asian="'MS Gothic'" style:font-family-generic-asian="system" style:font-pitch-asian="variable" style:font-size-asian="32pt" style:font-style-asian="normal" style:font-weight-asian="normal" style:font-family-complex="Tahoma" style:font-family-generic-complex="system" style:font-pitch-complex="variable" style:font-size-complex="32pt" style:font-style-complex="normal" style:font-weight-complex="normal" style:text-emphasize="none" style:font-relief="none"/>
    </style:style>
    <style:style style:name="Výchozí-title" style:family="presentation">
      <style:graphic-properties draw:stroke="none" draw:fill="none" draw:textarea-vertical-align="middle">
        <text:list-style style:name="Výchozí-title">
          <text:list-level-style-bullet text:level="1" text:bullet-char="●">
            <style:list-level-properties/>
            <style:text-properties fo:font-family="StarSymbol" style:use-window-font-color="true" fo:font-size="45%"/>
          </text:list-level-style-bullet>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style:graphic-properties>
      <style:paragraph-properties fo:text-align="start" style:punctuation-wrap="hanging"/>
      <style:text-properties fo:color="#000000" style:text-outline="false" style:text-line-through-style="none" fo:font-family="Georgia" fo:font-size="18pt" fo:font-style="normal" fo:text-shadow="none" style:text-underline-style="none" fo:font-weight="normal" style:letter-kerning="true" style:font-family-asian="'MS Gothic'" style:font-family-generic-asian="system" style:font-pitch-asian="variable" style:font-size-asian="18pt" style:font-style-asian="normal" style:font-weight-asian="normal" style:font-family-complex="Tahoma" style:font-family-generic-complex="system" style:font-pitch-complex="variable" style:font-size-complex="18pt" style:font-style-complex="normal" style:font-weight-complex="normal" style:text-emphasize="none" style:font-relief="none" fo:hyphenate="false"/>
    </style:style>
    <style:style style:name="Výchozí_20_1-background" style:display-name="Výchozí 1-background" style:family="presentation">
      <style:graphic-properties draw:stroke="none" draw:fill="none"/>
      <style:text-properties style:letter-kerning="true"/>
    </style:style>
    <style:style style:name="Výchozí_20_1-backgroundobjects" style:display-name="Výchozí 1-backgroundobjects" style:family="presentation">
      <style:graphic-properties draw:shadow="hidden" draw:shadow-offset-x="0.3cm" draw:shadow-offset-y="0.3cm" draw:shadow-color="#808080"/>
      <style:text-properties style:letter-kerning="true"/>
    </style:style>
    <style:style style:name="Výchozí_20_1-notes" style:display-name="Výchozí 1-notes" style:family="presentation">
      <style:graphic-properties draw:stroke="none" draw:fill="none"/>
      <style:paragraph-properties fo:margin-left="0.6cm" fo:margin-right="0cm" fo:text-indent="-0.6cm"/>
      <style:text-properties style:use-window-font-color="true" style:text-outline="false" style:text-line-through-style="none" fo:font-family="Arial" style:font-family-generic="roman" style:font-pitch="variable" fo:font-size="20pt" fo:font-style="normal" fo:text-shadow="none" style:text-underline-style="none" fo:font-weight="normal" style:letter-kerning="true" style:font-family-asian="'MS Gothic'" style:font-family-generic-asian="system" style:font-pitch-asian="variable" style:font-size-asian="20pt" style:font-style-asian="normal" style:font-weight-asian="normal" style:font-family-complex="Tahoma" style:font-family-generic-complex="system" style:font-pitch-complex="variable" style:font-size-complex="20pt" style:font-style-complex="normal" style:font-weight-complex="normal" style:text-emphasize="none" style:font-relief="none"/>
    </style:style>
    <style:style style:name="Výchozí_20_1-outline1" style:display-name="Výchozí 1-outline1" style:family="presentation">
      <style:graphic-properties draw:stroke="none" draw:fill="none">
        <text:list-style style:name="Výchozí_20_1-outline1" style:display-name="Výchozí 1-outline1">
          <text:list-level-style-bullet text:level="1" text:bullet-char="●">
            <style:list-level-properties text:space-before="0.3cm" text:min-label-width="0.9cm"/>
            <style:text-properties fo:font-family="StarSymbol" style:use-window-font-color="true" fo:font-size="45%"/>
          </text:list-level-style-bullet>
          <text:list-level-style-bullet text:level="2" text:bullet-char="●">
            <style:list-level-properties text:space-before="1.5cm" text:min-label-width="0.9cm"/>
            <style:text-properties fo:font-family="StarSymbol" style:use-window-font-color="true" fo:font-size="45%"/>
          </text:list-level-style-bullet>
          <text:list-level-style-bullet text:level="3" text:bullet-char="–">
            <style:list-level-properties text:space-before="2.8cm" text:min-label-width="0.8cm"/>
            <style:text-properties fo:font-family="StarSymbol" style:use-window-font-color="true" fo:font-size="75%"/>
          </text:list-level-style-bullet>
          <text:list-level-style-bullet text:level="4" text:bullet-char="●">
            <style:list-level-properties text:space-before="4.2cm" text:min-label-width="0.6cm"/>
            <style:text-properties fo:font-family="StarSymbol" style:use-window-font-color="true" fo:font-size="45%"/>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style:graphic-properties>
      <style:paragraph-properties fo:margin-top="0cm" fo:margin-bottom="0.5cm" fo:text-align="start" style:punctuation-wrap="hanging"/>
      <style:text-properties fo:color="#000000" style:text-outline="false" style:text-line-through-style="none" fo:font-family="Georgia" fo:font-size="27pt" fo:font-style="normal" fo:text-shadow="none" style:text-underline-style="none" fo:font-weight="normal" style:letter-kerning="true" style:font-family-asian="'MS Gothic'" style:font-family-generic-asian="system" style:font-pitch-asian="variable" style:font-size-asian="27pt" style:font-style-asian="normal" style:font-weight-asian="normal" style:font-family-complex="Tahoma" style:font-family-generic-complex="system" style:font-pitch-complex="variable" style:font-size-complex="27pt" style:font-style-complex="normal" style:font-weight-complex="normal" style:text-emphasize="none" style:font-relief="none" fo:hyphenate="false"/>
    </style:style>
    <style:style style:name="Výchozí_20_1-outline2" style:display-name="Výchozí 1-outline2" style:family="presentation" style:parent-style-name="Výchozí_20_1-outline1">
      <style:paragraph-properties fo:margin-top="0cm" fo:margin-bottom="0.4cm" fo:text-align="start" style:punctuation-wrap="hanging"/>
      <style:text-properties fo:color="#000000" style:text-line-through-style="none" fo:font-family="Georgia" fo:font-size="20pt" fo:font-style="normal" style:text-underline-style="none" fo:font-weight="normal" style:font-size-asian="20pt" style:font-style-asian="normal" style:font-weight-asian="normal" style:font-size-complex="20pt" style:font-style-complex="normal" style:font-weight-complex="normal" fo:hyphenate="false"/>
    </style:style>
    <style:style style:name="Výchozí_20_1-outline3" style:display-name="Výchozí 1-outline3" style:family="presentation" style:parent-style-name="Výchozí_20_1-outline2">
      <style:paragraph-properties fo:margin-top="0cm" fo:margin-bottom="0.3cm" fo:text-align="start" style:punctuation-wrap="hanging"/>
      <style:text-properties fo:color="#646b86" style:text-line-through-style="none" fo:font-family="Georgia" fo:font-size="20pt" fo:font-style="normal" style:text-underline-style="none" fo:font-weight="normal" style:font-size-asian="20pt" style:font-style-asian="normal" style:font-weight-asian="normal" style:font-size-complex="20pt" style:font-style-complex="normal" style:font-weight-complex="normal" fo:hyphenate="false"/>
    </style:style>
    <style:style style:name="Výchozí_20_1-outline4" style:display-name="Výchozí 1-outline4" style:family="presentation" style:parent-style-name="Výchozí_20_1-outline3">
      <style:paragraph-properties fo:margin-top="0cm" fo:margin-bottom="0.2cm" fo:text-align="start" style:punctuation-wrap="hanging"/>
      <style:text-properties fo:color="#000000" style:text-line-through-style="none" fo:font-family="Georgia" fo:font-size="18pt" fo:font-style="normal" style:text-underline-style="none" fo:font-weight="normal" style:font-size-asian="18pt" style:font-style-asian="normal" style:font-weight-asian="normal" style:font-size-complex="18pt" style:font-style-complex="normal" style:font-weight-complex="normal" fo:hyphenate="false"/>
    </style:style>
    <style:style style:name="Výchozí_20_1-outline5" style:display-name="Výchozí 1-outline5" style:family="presentation" style:parent-style-name="Výchozí_20_1-outline4">
      <style:paragraph-properties fo:margin-top="0cm" fo:margin-bottom="0.1cm"/>
      <style:text-properties fo:font-size="20pt" style:font-size-asian="20pt" style:font-size-complex="20pt"/>
    </style:style>
    <style:style style:name="Výchozí_20_1-outline6" style:display-name="Výchozí 1-outline6" style:family="presentation" style:parent-style-name="Výchozí_20_1-outline5">
      <style:paragraph-properties fo:margin-top="0cm" fo:margin-bottom="0.1cm"/>
      <style:text-properties fo:font-size="20pt" style:font-size-asian="20pt" style:font-size-complex="20pt"/>
    </style:style>
    <style:style style:name="Výchozí_20_1-outline7" style:display-name="Výchozí 1-outline7" style:family="presentation" style:parent-style-name="Výchozí_20_1-outline6">
      <style:paragraph-properties fo:margin-top="0cm" fo:margin-bottom="0.1cm"/>
      <style:text-properties fo:font-size="20pt" style:font-size-asian="20pt" style:font-size-complex="20pt"/>
    </style:style>
    <style:style style:name="Výchozí_20_1-outline8" style:display-name="Výchozí 1-outline8" style:family="presentation" style:parent-style-name="Výchozí_20_1-outline7">
      <style:paragraph-properties fo:margin-top="0cm" fo:margin-bottom="0.1cm"/>
      <style:text-properties fo:font-size="20pt" style:font-size-asian="20pt" style:font-size-complex="20pt"/>
    </style:style>
    <style:style style:name="Výchozí_20_1-outline9" style:display-name="Výchozí 1-outline9" style:family="presentation" style:parent-style-name="Výchozí_20_1-outline8">
      <style:paragraph-properties fo:margin-top="0cm" fo:margin-bottom="0.1cm"/>
      <style:text-properties fo:font-size="20pt" style:font-size-asian="20pt" style:font-size-complex="20pt"/>
    </style:style>
    <style:style style:name="Výchozí_20_1-subtitle" style:display-name="Výchozí 1-subtitle" style:family="presentation">
      <style:graphic-properties draw:stroke="none" draw:fill="none" draw:textarea-vertical-align="middle">
        <text:list-style style:name="Výchozí_20_1-subtitle" style:display-name="Výchozí 1-subtitle">
          <text:list-level-style-bullet text:level="1" text:bullet-char="●">
            <style:list-level-properties/>
            <style:text-properties fo:font-family="StarSymbol" style:use-window-font-color="true" fo:font-size="45%"/>
          </text:list-level-style-bullet>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style:graphic-properties>
      <style:paragraph-properties fo:margin-left="0cm" fo:margin-right="0cm" fo:text-align="center" fo:text-indent="0cm"/>
      <style:text-properties style:use-window-font-color="true" style:text-outline="false" style:text-line-through-style="none" fo:font-family="Arial" style:font-family-generic="roman" style:font-pitch="variable" fo:font-size="32pt" fo:font-style="normal" fo:text-shadow="none" style:text-underline-style="none" fo:font-weight="normal" style:letter-kerning="true" style:font-family-asian="'MS Gothic'" style:font-family-generic-asian="system" style:font-pitch-asian="variable" style:font-size-asian="32pt" style:font-style-asian="normal" style:font-weight-asian="normal" style:font-family-complex="Tahoma" style:font-family-generic-complex="system" style:font-pitch-complex="variable" style:font-size-complex="32pt" style:font-style-complex="normal" style:font-weight-complex="normal" style:text-emphasize="none" style:font-relief="none"/>
    </style:style>
    <style:style style:name="Výchozí_20_1-title" style:display-name="Výchozí 1-title" style:family="presentation">
      <style:graphic-properties draw:stroke="none" draw:fill="none" draw:textarea-vertical-align="middle">
        <text:list-style style:name="Výchozí_20_1-title" style:display-name="Výchozí 1-title">
          <text:list-level-style-bullet text:level="1" text:bullet-char="●">
            <style:list-level-properties/>
            <style:text-properties fo:font-family="StarSymbol" style:use-window-font-color="true" fo:font-size="45%"/>
          </text:list-level-style-bullet>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style:graphic-properties>
      <style:paragraph-properties fo:text-align="start" style:punctuation-wrap="hanging"/>
      <style:text-properties fo:color="#000000" style:text-outline="false" style:text-line-through-style="none" fo:font-family="Georgia" fo:font-size="18pt" fo:font-style="normal" fo:text-shadow="none" style:text-underline-style="none" fo:font-weight="normal" style:letter-kerning="true" style:font-family-asian="'MS Gothic'" style:font-family-generic-asian="system" style:font-pitch-asian="variable" style:font-size-asian="18pt" style:font-style-asian="normal" style:font-weight-asian="normal" style:font-family-complex="Tahoma" style:font-family-generic-complex="system" style:font-pitch-complex="variable" style:font-size-complex="18pt" style:font-style-complex="normal" style:font-weight-complex="normal" style:text-emphasize="none" style:font-relief="none" fo:hyphenate="false"/>
    </style:style>
    <style:presentation-page-layout style:name="AL0T26">
      <presentation:placeholder presentation:object="handout" svg:x="2.058cm" svg:y="1.743cm" svg:width="10.556cm" svg:height="-0.233cm"/>
      <presentation:placeholder presentation:object="handout" svg:x="15.414cm" svg:y="1.743cm" svg:width="10.556cm" svg:height="-0.233cm"/>
      <presentation:placeholder presentation:object="handout" svg:x="2.058cm" svg:y="3.612cm" svg:width="10.556cm" svg:height="-0.233cm"/>
      <presentation:placeholder presentation:object="handout" svg:x="15.414cm" svg:y="3.612cm" svg:width="10.556cm" svg:height="-0.233cm"/>
      <presentation:placeholder presentation:object="handout" svg:x="2.058cm" svg:y="5.481cm" svg:width="10.556cm" svg:height="-0.233cm"/>
      <presentation:placeholder presentation:object="handout" svg:x="15.414cm" svg:y="5.481cm" svg:width="10.556cm" svg:height="-0.233cm"/>
    </style:presentation-page-layout>
    <style:presentation-page-layout style:name="AL1T0">
      <presentation:placeholder presentation:object="title" svg:x="2.058cm" svg:y="1.743cm" svg:width="23.912cm" svg:height="3.507cm"/>
      <presentation:placeholder presentation:object="subtitle" svg:x="2.058cm" svg:y="5.838cm" svg:width="23.912cm" svg:height="13.23cm"/>
    </style:presentation-page-layout>
    <style:presentation-page-layout style:name="AL2T11">
      <presentation:placeholder presentation:object="title" svg:x="2.058cm" svg:y="1.743cm" svg:width="23.912cm" svg:height="3.507cm"/>
      <presentation:placeholder presentation:object="object" svg:x="2.058cm" svg:y="5.838cm" svg:width="23.912cm" svg:height="13.23cm"/>
    </style:presentation-page-layout>
  </office:styles>
  <office:automatic-styles>
    <style:page-layout style:name="PM0">
      <style:page-layout-properties fo:margin-top="0cm" fo:margin-bottom="0cm" fo:margin-left="0cm" fo:margin-right="0cm" fo:page-width="21cm" fo:page-height="29.7cm" style:print-orientation="portrait"/>
    </style:page-layout>
    <style:page-layout style:name="PM1">
      <style:page-layout-properties fo:margin-top="0cm" fo:margin-bottom="0cm" fo:margin-left="0cm" fo:margin-right="0cm" fo:page-width="25.4cm" fo:page-height="19.05cm" style:print-orientation="landscape"/>
    </style:page-layout>
    <style:style style:name="Mdp1" style:family="drawing-page">
      <style:drawing-page-properties draw:background-size="border" draw:fill="none"/>
    </style:style>
    <style:style style:name="Mdp2" style:family="drawing-page">
      <style:drawing-page-properties presentation:display-header="true" presentation:display-footer="true" presentation:display-page-number="false" presentation:display-date-time="true"/>
    </style:style>
    <number:date-style style:name="D1" number:automatic-order="true">
      <number:day number:style="long"/>
      <number:text>.</number:text>
      <number:month number:style="long"/>
      <number:text>.</number:text>
      <number:year number:style="long"/>
    </number:date-style>
    <style:style style:name="Mgr1" style:family="graphic" style:parent-style-name="standard">
      <style:graphic-properties draw:stroke="none" draw:fill="none" draw:fill-color="#ffffff" draw:auto-grow-height="false" fo:min-height="1.485cm"/>
    </style:style>
    <style:style style:name="Mgr2" style:family="graphic" style:parent-style-name="standard">
      <style:graphic-properties draw:stroke="none" draw:fill="none" draw:fill-color="#ffffff" draw:textarea-vertical-align="bottom" draw:auto-grow-height="false" fo:min-height="1.485cm"/>
    </style:style>
    <style:style style:name="Mgr3" style:family="graphic">
      <style:graphic-properties draw:stroke="none" svg:stroke-width="0.026cm" draw:stroke-linejoin="miter" draw:fill="solid" draw:fill-color="#ffffff" draw:auto-grow-height="false" fo:padding-top="0.125cm" fo:padding-bottom="0.125cm" fo:padding-left="0.25cm" fo:padding-right="0.25cm" fo:wrap-option="wrap"/>
    </style:style>
    <style:style style:name="Mgr4" style:family="graphic">
      <style:graphic-properties draw:stroke="none" svg:stroke-width="0.026cm" draw:stroke-linejoin="miter" draw:fill="solid" draw:fill-color="#8cadae" draw:auto-grow-height="false" fo:padding-top="0.125cm" fo:padding-bottom="0.125cm" fo:padding-left="0.25cm" fo:padding-right="0.25cm" fo:wrap-option="wrap"/>
    </style:style>
    <style:style style:name="Mgr5" style:family="graphic">
      <style:graphic-properties draw:stroke="solid" svg:stroke-width="0.026cm" svg:stroke-color="#7b9899" draw:stroke-linejoin="miter" draw:fill="none" draw:auto-grow-height="false" fo:padding-top="0.125cm" fo:padding-bottom="0.125cm" fo:padding-left="0.25cm" fo:padding-right="0.25cm" fo:wrap-option="wrap"/>
    </style:style>
    <style:style style:name="Mgr6" style:family="graphic" style:parent-style-name="standard">
      <style:graphic-properties draw:stroke="dash" draw:stroke-dash="Dash_20_1" svg:stroke-width="0.026cm" svg:stroke-color="#7b9899" draw:stroke-linejoin="round" draw:fill="none" draw:textarea-horizontal-align="center" draw:textarea-vertical-align="middle" draw:auto-grow-height="false" fo:padding-top="0.125cm" fo:padding-bottom="0.125cm" fo:padding-left="0.25cm" fo:padding-right="0.25cm" fo:wrap-option="wrap"/>
    </style:style>
    <style:style style:name="Mgr7" style:family="graphic">
      <style:graphic-properties draw:stroke="none" svg:stroke-width="0.044cm" draw:fill="solid" draw:fill-color="#ffffff" draw:auto-grow-height="false" fo:padding-top="0.125cm" fo:padding-bottom="0.125cm" fo:padding-left="0.25cm" fo:padding-right="0.25cm" fo:wrap-option="wrap"/>
    </style:style>
    <style:style style:name="Mgr8" style:family="graphic">
      <style:graphic-properties draw:stroke="solid" svg:stroke-width="0.141cm" svg:stroke-color="#7b9899" draw:fill="solid" draw:fill-color="#ffffff" draw:auto-grow-height="false" fo:padding-top="0.125cm" fo:padding-bottom="0.125cm" fo:padding-left="0.25cm" fo:padding-right="0.25cm" fo:wrap-option="wrap"/>
    </style:style>
    <style:style style:name="Mgr9" style:family="graphic">
      <style:graphic-properties draw:stroke="solid" draw:fill="none" draw:auto-grow-height="false" fo:padding-top="0.125cm" fo:padding-bottom="0.125cm" fo:padding-left="0.25cm" fo:padding-right="0.25cm" fo:wrap-option="wrap"/>
    </style:style>
    <style:style style:name="Mgr10" style:family="graphic" style:parent-style-name="standard">
      <style:graphic-properties draw:stroke="dash" draw:stroke-dash="Dash_20_2" svg:stroke-width="0.032cm" svg:stroke-color="#7b9899" draw:stroke-linejoin="round" draw:fill="none" draw:textarea-horizontal-align="center" draw:textarea-vertical-align="middle" draw:auto-grow-height="false" fo:padding-top="0.125cm" fo:padding-bottom="0.125cm" fo:padding-left="0.25cm" fo:padding-right="0.25cm" fo:wrap-option="wrap"/>
    </style:style>
    <style:style style:name="Mpr1" style:family="presentation" style:parent-style-name="Výchozí-backgroundobjects">
      <style:graphic-properties draw:stroke="solid" draw:fill="none" draw:fill-color="#ffffff" draw:auto-grow-height="false" fo:min-height="12.573cm" fo:padding-top="0.125cm" fo:padding-bottom="0.125cm" fo:padding-left="0.25cm" fo:padding-right="0.25cm" fo:wrap-option="wrap"/>
    </style:style>
    <style:style style:name="Mpr2" style:family="presentation" style:parent-style-name="Výchozí-title">
      <style:graphic-properties draw:stroke="solid" draw:fill="none" draw:auto-grow-height="false" fo:min-height="3.181cm" fo:padding-top="0.125cm" fo:padding-bottom="0.125cm" fo:padding-left="0.25cm" fo:padding-right="0.25cm" fo:wrap-option="wrap"/>
    </style:style>
    <style:style style:name="Mpr3" style:family="presentation" style:parent-style-name="Výchozí-backgroundobjects">
      <style:graphic-properties draw:stroke="none" draw:fill="none" draw:fill-color="#ffffff" draw:auto-grow-height="false" fo:min-height="1.485cm"/>
    </style:style>
    <style:style style:name="Mpr4" style:family="presentation" style:parent-style-name="Výchozí-backgroundobjects">
      <style:graphic-properties draw:stroke="none" draw:fill="none" draw:fill-color="#ffffff" draw:textarea-vertical-align="bottom" draw:auto-grow-height="false" fo:min-height="1.485cm"/>
    </style:style>
    <style:style style:name="Mpr5" style:family="presentation" style:parent-style-name="Výchozí_20_1-title">
      <style:graphic-properties draw:stroke="solid" draw:fill="none" draw:auto-grow-height="false" fo:min-height="3.181cm" fo:padding-top="0.125cm" fo:padding-bottom="0.125cm" fo:padding-left="0.25cm" fo:padding-right="0.25cm" fo:wrap-option="wrap"/>
    </style:style>
    <style:style style:name="Mpr6" style:family="presentation" style:parent-style-name="Výchozí_20_1-backgroundobjects">
      <style:graphic-properties draw:stroke="solid" draw:fill="none" draw:fill-color="#ffffff" draw:auto-grow-height="false" fo:min-height="12.573cm" fo:padding-top="0.125cm" fo:padding-bottom="0.125cm" fo:padding-left="0.25cm" fo:padding-right="0.25cm" fo:wrap-option="wrap"/>
    </style:style>
    <style:style style:name="Mpr7" style:family="presentation" style:parent-style-name="Výchozí_20_1-outline1">
      <style:graphic-properties draw:stroke="solid" draw:fill="none" draw:auto-grow-height="false" fo:min-height="12.573cm" fo:padding-top="0.125cm" fo:padding-bottom="0.125cm" fo:padding-left="0.25cm" fo:padding-right="0.25cm" fo:wrap-option="wrap"/>
    </style:style>
    <style:style style:name="Mpr8" style:family="presentation" style:parent-style-name="Výchozí_20_1-backgroundobjects">
      <style:graphic-properties draw:stroke="none" draw:fill="none" draw:fill-color="#ffffff" draw:auto-grow-height="false" fo:min-height="1.485cm"/>
    </style:style>
    <style:style style:name="Mpr9" style:family="presentation" style:parent-style-name="Výchozí_20_1-backgroundobjects">
      <style:graphic-properties draw:stroke="none" draw:fill="none" draw:fill-color="#ffffff" draw:textarea-vertical-align="bottom" draw:auto-grow-height="false" fo:min-height="1.485cm"/>
    </style:style>
    <style:style style:name="MP1" style:family="paragraph">
      <style:text-properties fo:font-size="14pt" style:font-size-asian="14pt" style:font-size-complex="14pt"/>
    </style:style>
    <style:style style:name="MP2" style:family="paragraph">
      <style:paragraph-properties fo:text-align="end"/>
      <style:text-properties fo:font-size="14pt" style:font-size-asian="14pt" style:font-size-complex="14pt"/>
    </style:style>
    <style:style style:name="MP3" style:family="paragraph">
      <style:text-properties fo:font-size="18pt"/>
    </style:style>
    <style:style style:name="MP4" style:family="paragraph">
      <style:paragraph-properties fo:text-align="center"/>
      <style:text-properties fo:font-size="18pt"/>
    </style:style>
    <style:style style:name="MP5" style:family="paragraph">
      <style:paragraph-properties fo:margin-left="0cm" fo:margin-right="0cm" fo:text-align="start" fo:text-indent="0cm" style:punctuation-wrap="hanging"/>
      <style:text-properties fo:hyphenate="false"/>
    </style:style>
    <style:style style:name="MP6" style:family="paragraph">
      <style:paragraph-properties fo:margin-left="0cm" fo:margin-right="0cm" fo:text-align="start" fo:text-indent="0cm" style:punctuation-wrap="hanging"/>
      <style:text-properties fo:font-size="18pt" style:font-size-asian="14pt" style:font-size-complex="14pt" fo:hyphenate="false"/>
    </style:style>
    <style:style style:name="MP7" style:family="paragraph">
      <style:text-properties fo:font-size="18pt" style:font-size-asian="14pt" style:font-size-complex="14pt"/>
    </style:style>
    <style:style style:name="MP8" style:family="paragraph">
      <style:paragraph-properties fo:text-align="center"/>
      <style:text-properties fo:font-size="18pt" style:font-size-asian="14pt" style:font-size-complex="14pt"/>
    </style:style>
    <style:style style:name="MP9" style:family="paragraph">
      <style:paragraph-properties fo:text-align="end"/>
      <style:text-properties fo:font-size="18pt" style:font-size-asian="14pt" style:font-size-complex="14pt"/>
    </style:style>
    <style:style style:name="MP10" style:family="paragraph">
      <style:paragraph-properties fo:margin-left="0cm" fo:margin-right="0cm" fo:margin-top="0cm" fo:margin-bottom="0cm" fo:text-align="center" fo:text-indent="0cm" style:punctuation-wrap="hanging"/>
      <style:text-properties fo:font-size="18pt" fo:hyphenate="false"/>
    </style:style>
    <style:style style:name="MP11" style:family="paragraph">
      <style:paragraph-properties fo:margin-left="0cm" fo:margin-right="0cm" fo:margin-top="0.19cm" fo:margin-bottom="0.5cm" fo:text-align="start" fo:text-indent="0cm" style:punctuation-wrap="hanging"/>
      <style:text-properties fo:font-size="18pt" fo:hyphenate="false"/>
    </style:style>
    <style:style style:name="MP12" style:family="paragraph">
      <style:paragraph-properties fo:margin-left="0cm" fo:margin-right="0cm" fo:margin-top="0.155cm" fo:margin-bottom="0.5cm" fo:text-align="start" fo:text-indent="0cm" style:punctuation-wrap="hanging"/>
      <style:text-properties fo:font-size="18pt" fo:hyphenate="false"/>
    </style:style>
    <style:style style:name="MP13" style:family="paragraph">
      <style:paragraph-properties fo:margin-left="0cm" fo:margin-right="0cm" fo:margin-top="0.141cm" fo:margin-bottom="0.5cm" fo:text-align="start" fo:text-indent="0cm" style:punctuation-wrap="hanging"/>
      <style:text-properties fo:font-size="18pt" fo:hyphenate="false"/>
    </style:style>
    <style:style style:name="MP14" style:family="paragraph">
      <style:paragraph-properties fo:margin-left="0cm" fo:margin-right="0cm" fo:margin-top="0.127cm" fo:margin-bottom="0.5cm" fo:text-align="start" fo:text-indent="0cm" style:punctuation-wrap="hanging"/>
      <style:text-properties fo:font-size="18pt" fo:hyphenate="false"/>
    </style:style>
    <style:style style:name="MT1" style:family="text">
      <style:text-properties fo:color="#646b86" style:text-line-through-style="none" fo:font-family="Georgia" fo:font-size="16pt" fo:font-style="normal" style:text-underline-style="none" fo:font-weight="bold" style:font-size-asian="16pt" style:font-style-asian="normal" style:font-weight-asian="bold" style:font-size-complex="16pt" style:font-style-complex="normal" style:font-weight-complex="bold"/>
    </style:style>
    <style:style style:name="MT2" style:family="text">
      <style:text-properties fo:color="#000000" style:text-line-through-style="none" fo:font-family="Georgia" fo:font-style="normal" style:text-underline-style="none" fo:font-weight="normal" style:font-style-asian="normal" style:font-weight-asian="normal" style:font-style-complex="normal" style:font-weight-complex="normal"/>
    </style:style>
    <style:style style:name="MT3" style:family="text">
      <style:text-properties fo:color="#7b9899" style:text-line-through-style="none" fo:font-family="Georgia" fo:font-style="normal" style:text-underline-style="none" fo:font-weight="normal" style:font-style-asian="normal" style:font-weight-asian="normal" style:font-style-complex="normal" style:font-weight-complex="normal"/>
    </style:style>
    <style:style style:name="MT4" style:family="text">
      <style:text-properties fo:color="#d16349" style:text-line-through-style="none" fo:font-family="Georgia" fo:font-size="42pt" fo:font-style="normal" style:text-underline-style="none" fo:font-weight="normal" style:font-size-asian="42pt" style:font-style-asian="normal" style:font-weight-asian="normal" style:font-size-complex="42pt" style:font-style-complex="normal" style:font-weight-complex="normal"/>
    </style:style>
    <style:style style:name="MT5" style:family="text">
      <style:text-properties fo:color="#7b9899" style:text-line-through-style="none" fo:font-family="Georgia" fo:font-size="33pt" fo:font-style="normal" style:text-underline-style="none" fo:font-weight="normal" style:font-size-asian="33pt" style:font-style-asian="normal" style:font-weight-asian="normal" style:font-size-complex="33pt" style:font-style-complex="normal" style:font-weight-complex="normal"/>
    </style:style>
    <style:style style:name="MT6" style:family="text">
      <style:text-properties fo:color="#000000" style:text-line-through-style="none" fo:font-family="Georgia" fo:font-size="27pt" fo:font-style="normal" style:text-underline-style="none" fo:font-weight="normal" style:font-size-asian="27pt" style:font-style-asian="normal" style:font-weight-asian="normal" style:font-size-complex="27pt" style:font-style-complex="normal" style:font-weight-complex="normal"/>
    </style:style>
    <style:style style:name="MT7" style:family="text">
      <style:text-properties fo:color="#646b86" style:text-line-through-style="none" fo:font-family="Georgia" fo:font-size="22pt" fo:font-style="normal" style:text-underline-style="none" fo:font-weight="normal" style:font-size-asian="22pt" style:font-style-asian="normal" style:font-weight-asian="normal" style:font-size-complex="22pt" style:font-style-complex="normal" style:font-weight-complex="normal"/>
    </style:style>
    <style:style style:name="MT8" style:family="text">
      <style:text-properties fo:color="#000000" style:text-line-through-style="none" fo:font-family="Georgia" fo:font-size="20pt" fo:font-style="normal" style:text-underline-style="none" fo:font-weight="normal" style:font-size-asian="20pt" style:font-style-asian="normal" style:font-weight-asian="normal" style:font-size-complex="20pt" style:font-style-complex="normal" style:font-weight-complex="normal"/>
    </style:style>
    <style:style style:name="MT9" style:family="text">
      <style:text-properties fo:color="#646b86" style:text-line-through-style="none" fo:font-family="Georgia" fo:font-size="20pt" fo:font-style="normal" style:text-underline-style="none" fo:font-weight="normal" style:font-size-asian="20pt" style:font-style-asian="normal" style:font-weight-asian="normal" style:font-size-complex="20pt" style:font-style-complex="normal" style:font-weight-complex="normal"/>
    </style:style>
    <style:style style:name="MT10" style:family="text">
      <style:text-properties fo:color="#000000" style:text-line-through-style="none" fo:font-family="Georgia" fo:font-size="18pt" fo:font-style="normal" style:text-underline-style="none" fo:font-weight="normal" style:font-size-asian="18pt" style:font-style-asian="normal" style:font-weight-asian="normal" style:font-size-complex="18pt" style:font-style-complex="normal" style:font-weight-complex="normal"/>
    </style:style>
    <text:list-style style:name="ML1">
      <text:list-level-style-bullet text:level="1" text:bullet-char="●">
        <style:list-level-properties/>
        <style:text-properties fo:font-family="StarSymbol" style:use-window-font-color="true" fo:font-size="45%"/>
      </text:list-level-style-bullet>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text:list-style style:name="ML2">
      <text:list-level-style-number text:level="1" style:num-format="">
        <style:list-level-properties/>
        <style:text-properties style:use-window-font-color="true" fo:font-size="45%"/>
      </text:list-level-style-number>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text:list-style style:name="ML3">
      <text:list-level-style-bullet text:level="1" text:bullet-char="●">
        <style:list-level-properties/>
        <style:text-properties fo:font-family="StarSymbol" style:use-window-font-color="true" fo:font-size="45%"/>
      </text:list-level-style-bullet>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text:list-style style:name="ML4">
      <text:list-level-style-number text:level="1" style:num-format="">
        <style:list-level-properties/>
        <style:text-properties style:use-window-font-color="true" fo:font-size="45%"/>
      </text:list-level-style-number>
      <text:list-level-style-bullet text:level="2" text:bullet-char="●">
        <style:list-level-properties text:space-before="0.6cm" text:min-label-width="0.6cm"/>
        <style:text-properties fo:font-family="StarSymbol" style:use-window-font-color="true" fo:font-size="45%"/>
      </text:list-level-style-bullet>
      <text:list-level-style-bullet text:level="3" text:bullet-char="●">
        <style:list-level-properties text:space-before="1.2cm" text:min-label-width="0.6cm"/>
        <style:text-properties fo:font-family="StarSymbol" style:use-window-font-color="true" fo:font-size="45%"/>
      </text:list-level-style-bullet>
      <text:list-level-style-bullet text:level="4" text:bullet-char="●">
        <style:list-level-properties text:space-before="1.8cm" text:min-label-width="0.6cm"/>
        <style:text-properties fo:font-family="StarSymbol" style:use-window-font-color="true" fo:font-size="45%"/>
      </text:list-level-style-bullet>
      <text:list-level-style-bullet text:level="5" text:bullet-char="●">
        <style:list-level-properties text:space-before="2.4cm" text:min-label-width="0.6cm"/>
        <style:text-properties fo:font-family="StarSymbol" style:use-window-font-color="true" fo:font-size="45%"/>
      </text:list-level-style-bullet>
      <text:list-level-style-bullet text:level="6" text:bullet-char="●">
        <style:list-level-properties text:space-before="3cm" text:min-label-width="0.6cm"/>
        <style:text-properties fo:font-family="StarSymbol" style:use-window-font-color="true" fo:font-size="45%"/>
      </text:list-level-style-bullet>
      <text:list-level-style-bullet text:level="7" text:bullet-char="●">
        <style:list-level-properties text:space-before="3.6cm" text:min-label-width="0.6cm"/>
        <style:text-properties fo:font-family="StarSymbol" style:use-window-font-color="true" fo:font-size="45%"/>
      </text:list-level-style-bullet>
      <text:list-level-style-bullet text:level="8" text:bullet-char="●">
        <style:list-level-properties text:space-before="4.2cm" text:min-label-width="0.6cm"/>
        <style:text-properties fo:font-family="StarSymbol" style:use-window-font-color="true" fo:font-size="45%"/>
      </text:list-level-style-bullet>
      <text:list-level-style-bullet text:level="9" text:bullet-char="●">
        <style:list-level-properties text:space-before="4.8cm" text:min-label-width="0.6cm"/>
        <style:text-properties fo:font-family="StarSymbol" style:use-window-font-color="true" fo:font-size="45%"/>
      </text:list-level-style-bullet>
      <text:list-level-style-bullet text:level="10" text:bullet-char="●">
        <style:list-level-properties text:space-before="5.4cm" text:min-label-width="0.6cm"/>
        <style:text-properties fo:font-family="StarSymbol" style:use-window-font-color="true" fo:font-size="45%"/>
      </text:list-level-style-bullet>
    </text:list-style>
    <text:list-style style:name="ML5">
      <text:list-level-style-bullet text:level="1" text:bullet-char="●">
        <style:list-level-properties text:space-before="0.3cm" text:min-label-width="0.9cm"/>
        <style:text-properties fo:font-family="StarSymbol" style:use-window-font-color="true" fo:font-size="45%"/>
      </text:list-level-style-bullet>
      <text:list-level-style-bullet text:level="2" text:bullet-char="●">
        <style:list-level-properties text:space-before="1.5cm" text:min-label-width="0.9cm"/>
        <style:text-properties fo:font-family="StarSymbol" style:use-window-font-color="true" fo:font-size="45%"/>
      </text:list-level-style-bullet>
      <text:list-level-style-bullet text:level="3" text:bullet-char="–">
        <style:list-level-properties text:space-before="2.8cm" text:min-label-width="0.8cm"/>
        <style:text-properties fo:font-family="StarSymbol" style:use-window-font-color="true" fo:font-size="75%"/>
      </text:list-level-style-bullet>
      <text:list-level-style-bullet text:level="4" text:bullet-char="●">
        <style:list-level-properties text:space-before="4.2cm" text:min-label-width="0.6cm"/>
        <style:text-properties fo:font-family="StarSymbol" style:use-window-font-color="true" fo:font-size="45%"/>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text:list-style style:name="ML6">
      <text:list-level-style-bullet text:level="1" text:bullet-char="">
        <style:list-level-properties text:space-before="0.001cm" text:min-label-width="0.761cm"/>
        <style:text-properties fo:font-family="'Wingdings 2'" fo:color="#d16349" fo:font-size="85%"/>
      </text:list-level-style-bullet>
      <text:list-level-style-bullet text:level="2" text:bullet-char="●">
        <style:list-level-properties text:space-before="1.5cm" text:min-label-width="0.9cm"/>
        <style:text-properties fo:font-family="StarSymbol" style:use-window-font-color="true" fo:font-size="45%"/>
      </text:list-level-style-bullet>
      <text:list-level-style-bullet text:level="3" text:bullet-char="–">
        <style:list-level-properties text:space-before="2.8cm" text:min-label-width="0.8cm"/>
        <style:text-properties fo:font-family="StarSymbol" style:use-window-font-color="true" fo:font-size="75%"/>
      </text:list-level-style-bullet>
      <text:list-level-style-bullet text:level="4" text:bullet-char="●">
        <style:list-level-properties text:space-before="4.2cm" text:min-label-width="0.6cm"/>
        <style:text-properties fo:font-family="StarSymbol" style:use-window-font-color="true" fo:font-size="45%"/>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text:list-style style:name="ML7">
      <text:list-level-style-bullet text:level="1" text:bullet-char="">
        <style:list-level-properties text:space-before="0.001cm" text:min-label-width="0.761cm"/>
        <style:text-properties fo:font-family="'Wingdings 2'" fo:color="#d16349" fo:font-size="85%"/>
      </text:list-level-style-bullet>
      <text:list-level-style-bullet text:level="2" text:bullet-char="">
        <style:list-level-properties text:space-before="0.763cm" text:min-label-width="0.761cm"/>
        <style:text-properties fo:font-family="Wingdings" fo:color="#ccb400" fo:font-size="70%"/>
      </text:list-level-style-bullet>
      <text:list-level-style-bullet text:level="3" text:bullet-char="–">
        <style:list-level-properties text:space-before="2.8cm" text:min-label-width="0.8cm"/>
        <style:text-properties fo:font-family="StarSymbol" style:use-window-font-color="true" fo:font-size="75%"/>
      </text:list-level-style-bullet>
      <text:list-level-style-bullet text:level="4" text:bullet-char="●">
        <style:list-level-properties text:space-before="4.2cm" text:min-label-width="0.6cm"/>
        <style:text-properties fo:font-family="StarSymbol" style:use-window-font-color="true" fo:font-size="45%"/>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text:list-style style:name="ML8">
      <text:list-level-style-bullet text:level="1" text:bullet-char="">
        <style:list-level-properties text:space-before="0.001cm" text:min-label-width="0.761cm"/>
        <style:text-properties fo:font-family="'Wingdings 2'" fo:color="#d16349" fo:font-size="85%"/>
      </text:list-level-style-bullet>
      <text:list-level-style-bullet text:level="2" text:bullet-char="">
        <style:list-level-properties text:space-before="0.763cm" text:min-label-width="0.761cm"/>
        <style:text-properties fo:font-family="Wingdings" fo:color="#ccb400" fo:font-size="70%"/>
      </text:list-level-style-bullet>
      <text:list-level-style-bullet text:level="3" text:bullet-char="">
        <style:list-level-properties text:space-before="1.652cm" text:min-label-width="0.634cm"/>
        <style:text-properties fo:font-family="'Wingdings 2'" fo:color="#8cadae" fo:font-size="75%"/>
      </text:list-level-style-bullet>
      <text:list-level-style-bullet text:level="4" text:bullet-char="●">
        <style:list-level-properties text:space-before="4.2cm" text:min-label-width="0.6cm"/>
        <style:text-properties fo:font-family="StarSymbol" style:use-window-font-color="true" fo:font-size="45%"/>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text:list-style style:name="ML9">
      <text:list-level-style-bullet text:level="1" text:bullet-char="">
        <style:list-level-properties text:space-before="0.001cm" text:min-label-width="0.761cm"/>
        <style:text-properties fo:font-family="'Wingdings 2'" fo:color="#d16349" fo:font-size="85%"/>
      </text:list-level-style-bullet>
      <text:list-level-style-bullet text:level="2" text:bullet-char="">
        <style:list-level-properties text:space-before="0.763cm" text:min-label-width="0.761cm"/>
        <style:text-properties fo:font-family="Wingdings" fo:color="#ccb400" fo:font-size="70%"/>
      </text:list-level-style-bullet>
      <text:list-level-style-bullet text:level="3" text:bullet-char="">
        <style:list-level-properties text:space-before="1.652cm" text:min-label-width="0.634cm"/>
        <style:text-properties fo:font-family="'Wingdings 2'" fo:color="#8cadae" fo:font-size="75%"/>
      </text:list-level-style-bullet>
      <text:list-level-style-bullet text:level="4" text:bullet-char="">
        <style:list-level-properties text:space-before="2.414cm" text:min-label-width="0.634cm"/>
        <style:text-properties fo:font-family="Wingdings" fo:color="#8c7b70" fo:font-size="70%"/>
      </text:list-level-style-bullet>
      <text:list-level-style-bullet text:level="5" text:bullet-char="–">
        <style:list-level-properties text:space-before="5.4cm" text:min-label-width="0.6cm"/>
        <style:text-properties fo:font-family="StarSymbol" style:use-window-font-color="true"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text:list-style style:name="ML10">
      <text:list-level-style-bullet text:level="1" text:bullet-char="">
        <style:list-level-properties text:space-before="0.001cm" text:min-label-width="0.761cm"/>
        <style:text-properties fo:font-family="'Wingdings 2'" fo:color="#d16349" fo:font-size="85%"/>
      </text:list-level-style-bullet>
      <text:list-level-style-bullet text:level="2" text:bullet-char="">
        <style:list-level-properties text:space-before="0.763cm" text:min-label-width="0.761cm"/>
        <style:text-properties fo:font-family="Wingdings" fo:color="#ccb400" fo:font-size="70%"/>
      </text:list-level-style-bullet>
      <text:list-level-style-bullet text:level="3" text:bullet-char="">
        <style:list-level-properties text:space-before="1.652cm" text:min-label-width="0.634cm"/>
        <style:text-properties fo:font-family="'Wingdings 2'" fo:color="#8cadae" fo:font-size="75%"/>
      </text:list-level-style-bullet>
      <text:list-level-style-bullet text:level="4" text:bullet-char="">
        <style:list-level-properties text:space-before="2.414cm" text:min-label-width="0.634cm"/>
        <style:text-properties fo:font-family="Wingdings" fo:color="#8c7b70" fo:font-size="70%"/>
      </text:list-level-style-bullet>
      <text:list-level-style-bullet text:level="5" text:bullet-char="•">
        <style:list-level-properties text:space-before="3.176cm" text:min-label-width="0.634cm"/>
        <style:text-properties fo:font-family="StarSymbol" fo:color="#8fb08c" fo:font-size="75%"/>
      </text:list-level-style-bullet>
      <text:list-level-style-bullet text:level="6" text:bullet-char="●">
        <style:list-level-properties text:space-before="6.6cm" text:min-label-width="0.6cm"/>
        <style:text-properties fo:font-family="StarSymbol" style:use-window-font-color="true" fo:font-size="45%"/>
      </text:list-level-style-bullet>
      <text:list-level-style-bullet text:level="7" text:bullet-char="●">
        <style:list-level-properties text:space-before="7.8cm" text:min-label-width="0.6cm"/>
        <style:text-properties fo:font-family="StarSymbol" style:use-window-font-color="true" fo:font-size="45%"/>
      </text:list-level-style-bullet>
      <text:list-level-style-bullet text:level="8" text:bullet-char="●">
        <style:list-level-properties text:space-before="9cm" text:min-label-width="0.6cm"/>
        <style:text-properties fo:font-family="StarSymbol" style:use-window-font-color="true" fo:font-size="45%"/>
      </text:list-level-style-bullet>
      <text:list-level-style-bullet text:level="9" text:bullet-char="●">
        <style:list-level-properties text:space-before="10.2cm" text:min-label-width="0.6cm"/>
        <style:text-properties fo:font-family="StarSymbol" style:use-window-font-color="true" fo:font-size="45%"/>
      </text:list-level-style-bullet>
      <text:list-level-style-bullet text:level="10" text:bullet-char="●">
        <style:list-level-properties text:space-before="11.4cm" text:min-label-width="0.6cm"/>
        <style:text-properties fo:font-family="StarSymbol" style:use-window-font-color="true" fo:font-size="45%"/>
      </text:list-level-style-bullet>
    </text:list-style>
  </office:automatic-styles>
  <office:master-styles>
    <draw:layer-set>
      <draw:layer draw:name="layout"/>
      <draw:layer draw:name="background"/>
      <draw:layer draw:name="backgroundobjects"/>
      <draw:layer draw:name="controls"/>
      <draw:layer draw:name="measurelines"/>
    </draw:layer-set>
    <style:handout-master presentation:presentation-page-layout-name="AL0T26" style:page-layout-name="PM0" draw:style-name="Mdp2">
      <draw:page-thumbnail draw:layer="backgroundobjects" svg:width="8.999cm" svg:height="6.749cm" svg:x="1cm" svg:y="2.898cm" draw:page-number="1"/>
      <draw:page-thumbnail draw:layer="backgroundobjects" svg:width="8.999cm" svg:height="6.749cm" svg:x="1cm" svg:y="11.474cm"/>
      <draw:page-thumbnail draw:layer="backgroundobjects" svg:width="8.999cm" svg:height="6.749cm" svg:x="1cm" svg:y="20.05cm"/>
      <draw:page-thumbnail draw:layer="backgroundobjects" svg:width="8.999cm" svg:height="6.749cm" svg:x="11cm" svg:y="2.898cm"/>
      <draw:page-thumbnail draw:layer="backgroundobjects" svg:width="8.999cm" svg:height="6.749cm" svg:x="11cm" svg:y="11.474cm"/>
      <draw:page-thumbnail draw:layer="backgroundobjects" svg:width="8.999cm" svg:height="6.749cm" svg:x="11cm" svg:y="20.05cm"/>
      <draw:frame draw:style-name="Mgr1" draw:text-style-name="MP1" draw:layer="backgroundobjects" svg:width="9.113cm" svg:height="1.484cm" svg:x="0cm" svg:y="0cm" presentation:class="header">
        <draw:text-box>
          <text:p text:style-name="MP1">
            <presentation:header/>
          </text:p>
        </draw:text-box>
      </draw:frame>
      <draw:frame draw:style-name="Mgr1" draw:text-style-name="MP2" draw:layer="backgroundobjects" svg:width="9.113cm" svg:height="1.484cm" svg:x="11.886cm" svg:y="0cm" presentation:class="date-time">
        <draw:text-box>
          <text:p text:style-name="MP2">
            <presentation:date-time/>
          </text:p>
        </draw:text-box>
      </draw:frame>
      <draw:frame draw:style-name="Mgr2" draw:text-style-name="MP1" draw:layer="backgroundobjects" svg:width="9.113cm" svg:height="1.484cm" svg:x="0cm" svg:y="28.215cm" presentation:class="footer">
        <draw:text-box>
          <text:p text:style-name="MP1">
            <presentation:footer/>
          </text:p>
        </draw:text-box>
      </draw:frame>
      <draw:frame draw:style-name="Mgr2" draw:text-style-name="MP2" draw:layer="backgroundobjects" svg:width="9.113cm" svg:height="1.484cm" svg:x="11.886cm" svg:y="28.215cm" presentation:class="page-number">
        <draw:text-box>
          <text:p text:style-name="MP2">
            <text:page-number>&lt;číslo&gt;</text:page-number>
          </text:p>
        </draw:text-box>
      </draw:frame>
    </style:handout-master>
    <style:master-page style:name="Výchozí" style:page-layout-name="PM1" draw:style-name="Mdp1">
      <draw:custom-shape draw:name="Obdélník 16" draw:style-name="Mgr3" draw:text-style-name="MP3" draw:layer="backgroundobjects" svg:width="25.399cm" svg:height="0.422cm" svg:x="0cm" svg:y="18.627cm">
        <text:p/>
        <draw:enhanced-geometry svg:viewBox="0 0 21600 21600" draw:type="rectangle" draw:enhanced-path="M 0 0 L 21600 0 21600 21600 0 21600 0 0 Z N"/>
      </draw:custom-shape>
      <draw:custom-shape draw:name="Obdélník 15" draw:style-name="Mgr3" draw:text-style-name="MP3" draw:layer="backgroundobjects" svg:width="25.399cm" svg:height="3.869cm" svg:x="0cm" svg:y="0cm">
        <text:p/>
        <draw:enhanced-geometry svg:viewBox="0 0 21600 21600" draw:type="rectangle" draw:enhanced-path="M 0 0 L 21600 0 21600 21600 0 21600 0 0 Z N"/>
      </draw:custom-shape>
      <draw:custom-shape draw:name="Obdélník 17" draw:style-name="Mgr3" draw:text-style-name="MP3" draw:layer="backgroundobjects" svg:width="0.422cm" svg:height="19.049cm" svg:x="0cm" svg:y="0cm">
        <text:p/>
        <draw:enhanced-geometry svg:viewBox="0 0 21600 21600" draw:type="rectangle" draw:enhanced-path="M 0 0 L 21600 0 21600 21600 0 21600 0 0 Z N"/>
      </draw:custom-shape>
      <draw:custom-shape draw:name="Obdélník 18" draw:style-name="Mgr3" draw:text-style-name="MP3" draw:layer="backgroundobjects" svg:width="0.422cm" svg:height="19.049cm" svg:x="24.977cm" svg:y="0cm">
        <text:p/>
        <draw:enhanced-geometry svg:viewBox="0 0 21600 21600" draw:type="rectangle" draw:enhanced-path="M 0 0 L 21600 0 21600 21600 0 21600 0 0 Z N"/>
      </draw:custom-shape>
      <draw:custom-shape draw:name="Obdélník 8" draw:style-name="Mgr4" draw:text-style-name="MP3" draw:layer="backgroundobjects" svg:width="24.535cm" svg:height="0.859cm" svg:x="0.415cm" svg:y="17.746cm">
        <text:p/>
        <draw:enhanced-geometry svg:viewBox="0 0 21600 21600" draw:type="rectangle" draw:enhanced-path="M 0 0 L 21600 0 21600 21600 0 21600 0 0 Z N"/>
      </draw:custom-shape>
      <draw:custom-shape draw:name="Obdélník 7" draw:style-name="Mgr5" draw:text-style-name="MP3" draw:layer="backgroundobjects" svg:width="24.535cm" svg:height="18.185cm" svg:x="0.423cm" svg:y="0.432cm">
        <text:p/>
        <draw:enhanced-geometry svg:viewBox="0 0 21600 21600" draw:type="rectangle" draw:enhanced-path="M 0 0 L 21600 0 21600 21600 0 21600 0 0 Z N"/>
      </draw:custom-shape>
      <draw:line draw:name="Přímá spojovací čára 9" draw:style-name="Mgr6" draw:text-style-name="MP4" draw:layer="backgroundobjects" svg:x1="0.423cm" svg:y1="3.546cm" svg:x2="24.959cm" svg:y2="3.546cm">
        <text:p/>
      </draw:line>
      <draw:custom-shape draw:name="Elipsa 11" draw:style-name="Mgr7" draw:text-style-name="MP3" draw:layer="backgroundobjects" svg:width="1.692cm" svg:height="1.692cm" svg:x="11.853cm" svg:y="2.656cm">
        <text:p/>
        <draw:enhanced-geometry svg:viewBox="0 0 21600 21600" draw:glue-points="10800 0 3163 3163 0 10800 3163 18437 10800 21600 18437 18437 21600 10800 18437 3163" draw:text-areas="3163 3163 18437 18437" draw:type="ellipse" draw:enhanced-path="U 10800 10800 10800 10800 0 360 Z N"/>
      </draw:custom-shape>
      <draw:custom-shape draw:name="Elipsa 14" draw:style-name="Mgr8" draw:text-style-name="MP3" draw:layer="backgroundobjects" svg:width="1.167cm" svg:height="1.167cm" svg:x="12.116cm" svg:y="2.918cm">
        <text:p/>
        <draw:enhanced-geometry svg:viewBox="0 0 21600 21600" draw:glue-points="10800 0 3163 3163 0 10800 3163 18437 10800 21600 18437 18437 21600 10800 18437 3163" draw:text-areas="3163 3163 18437 18437" draw:type="ellipse" draw:enhanced-path="U 10800 10800 10800 10800 0 360 Z N"/>
      </draw:custom-shape>
      <draw:custom-shape draw:name="Obdélník 14" draw:style-name="Mgr3" draw:text-style-name="MP3" draw:layer="backgroundobjects" svg:width="25.399cm" svg:height="0.422cm" svg:x="0cm" svg:y="18.627cm">
        <text:p/>
        <draw:enhanced-geometry svg:viewBox="0 0 21600 21600" draw:type="rectangle" draw:enhanced-path="M 0 0 L 21600 0 21600 21600 0 21600 0 0 Z N"/>
      </draw:custom-shape>
      <draw:custom-shape draw:name="Obdélník 18" draw:style-name="Mgr3" draw:text-style-name="MP3" draw:layer="backgroundobjects" svg:width="0.422cm" svg:height="19.049cm" svg:x="24.977cm" svg:y="0.008cm">
        <text:p/>
        <draw:enhanced-geometry svg:viewBox="0 0 21600 21600" draw:type="rectangle" draw:enhanced-path="M 0 0 L 21600 0 21600 21600 0 21600 0 0 Z N"/>
      </draw:custom-shape>
      <draw:custom-shape draw:name="Obdélník 17" draw:style-name="Mgr3" draw:text-style-name="MP3" draw:layer="backgroundobjects" svg:width="0.422cm" svg:height="19.049cm" svg:x="0cm" svg:y="0cm">
        <text:p/>
        <draw:enhanced-geometry svg:viewBox="0 0 21600 21600" draw:type="rectangle" draw:enhanced-path="M 0 0 L 21600 0 21600 21600 0 21600 0 0 Z N"/>
      </draw:custom-shape>
      <draw:custom-shape draw:name="Obdélník 15" draw:style-name="Mgr3" draw:text-style-name="MP3" draw:layer="backgroundobjects" svg:width="25.399cm" svg:height="6.984cm" svg:x="0cm" svg:y="0cm">
        <text:p/>
        <draw:enhanced-geometry svg:viewBox="0 0 21600 21600" draw:type="rectangle" draw:enhanced-path="M 0 0 L 21600 0 21600 21600 0 21600 0 0 Z N"/>
      </draw:custom-shape>
      <draw:custom-shape draw:name="Obdélník 11" draw:style-name="Mgr4" draw:text-style-name="MP3" draw:layer="backgroundobjects" svg:width="24.535cm" svg:height="0.859cm" svg:x="0.406cm" svg:y="17.755cm">
        <text:p/>
        <draw:enhanced-geometry svg:viewBox="0 0 21600 21600" draw:type="rectangle" draw:enhanced-path="M 0 0 L 21600 0 21600 21600 0 21600 0 0 Z N"/>
      </draw:custom-shape>
      <draw:custom-shape draw:name="Podnadpis 8" draw:style-name="Mgr9" draw:text-style-name="MP3" draw:layer="backgroundobjects" svg:width="17.779cm" svg:height="4.867cm" svg:x="3.81cm" svg:y="7.832cm">
        <text:p text:style-name="MP5">
          <text:span text:style-name="MT1">Klepnutím lze upravit styl předlohy podnadpisů.</text:span>
        </text:p>
        <draw:enhanced-geometry svg:viewBox="0 0 21600 21600" draw:type="rectangle" draw:enhanced-path="M 0 0 L 21600 0 21600 21600 0 21600 0 0 Z N"/>
      </draw:custom-shape>
      <draw:frame draw:name="Zástupný symbol pro datum 27" presentation:style-name="Mpr1" draw:text-style-name="MP7" draw:layer="backgroundobjects" svg:width="8.457cm" svg:height="1.015cm" svg:x="16.087cm" svg:y="17.792cm" presentation:class="date-time" presentation:user-transformed="true">
        <draw:text-box>
          <text:p text:style-name="MP6">
            <text:span text:style-name="MT2">
              <presentation:date-time/>
            </text:span>
            <text:span text:style-name="MT2">
              <text:date style:data-style-name="D1" text:date-value="2013-03-11">11.3.2013</text:date>
            </text:span>
          </text:p>
        </draw:text-box>
      </draw:frame>
      <draw:frame draw:name="Zástupný symbol pro zápatí 16" presentation:style-name="Mpr1" draw:text-style-name="MP8" draw:layer="backgroundobjects" svg:width="9.947cm" svg:height="1.015cm" svg:x="0.847cm" svg:y="17.808cm" presentation:class="footer" presentation:user-transformed="true">
        <draw:text-box>
          <text:p text:style-name="MP6">
            <presentation:footer/>
          </text:p>
        </draw:text-box>
      </draw:frame>
      <draw:line draw:name="Přímá spojovací čára 6" draw:style-name="Mgr10" draw:text-style-name="MP4" draw:layer="backgroundobjects" svg:x1="0.431cm" svg:y1="6.722cm" svg:x2="24.968cm" svg:y2="6.722cm">
        <text:p/>
      </draw:line>
      <draw:custom-shape draw:name="Obdélník 9" draw:style-name="Mgr5" draw:text-style-name="MP3" draw:layer="backgroundobjects" svg:width="24.535cm" svg:height="18.185cm" svg:x="0.423cm" svg:y="0.423cm">
        <text:p/>
        <draw:enhanced-geometry svg:viewBox="0 0 21600 21600" draw:type="rectangle" draw:enhanced-path="M 0 0 L 21600 0 21600 21600 0 21600 0 0 Z N"/>
      </draw:custom-shape>
      <draw:custom-shape draw:name="Elipsa 12" draw:style-name="Mgr7" draw:text-style-name="MP3" draw:layer="backgroundobjects" svg:width="1.692cm" svg:height="1.692cm" svg:x="11.853cm" svg:y="5.876cm">
        <text:p/>
        <draw:enhanced-geometry svg:viewBox="0 0 21600 21600" draw:glue-points="10800 0 3163 3163 0 10800 3163 18437 10800 21600 18437 18437 21600 10800 18437 3163" draw:text-areas="3163 3163 18437 18437" draw:type="ellipse" draw:enhanced-path="U 10800 10800 10800 10800 0 360 Z N"/>
      </draw:custom-shape>
      <draw:custom-shape draw:name="Elipsa 13" draw:style-name="Mgr8" draw:text-style-name="MP3" draw:layer="backgroundobjects" svg:width="1.167cm" svg:height="1.167cm" svg:x="12.116cm" svg:y="6.138cm">
        <text:p/>
        <draw:enhanced-geometry svg:viewBox="0 0 21600 21600" draw:glue-points="10800 0 3163 3163 0 10800 3163 18437 10800 21600 18437 18437 21600 10800 18437 3163" draw:text-areas="3163 3163 18437 18437" draw:type="ellipse" draw:enhanced-path="U 10800 10800 10800 10800 0 360 Z N"/>
      </draw:custom-shape>
      <draw:frame draw:name="Zástupný symbol pro číslo snímku 28" presentation:style-name="Mpr1" draw:text-style-name="MP9" draw:layer="backgroundobjects" svg:width="1.269cm" svg:height="1.225cm" svg:x="12.065cm" svg:y="6.11cm" presentation:class="page-number" presentation:user-transformed="true">
        <draw:text-box>
          <text:p text:style-name="MP6">
            <text:span text:style-name="MT3">
              <text:page-number>&lt;číslo&gt;</text:page-number>
            </text:span>
            <text:span text:style-name="MT3">
              <text:page-number>&lt;číslo&gt;</text:page-number>
            </text:span>
          </text:p>
        </draw:text-box>
      </draw:frame>
      <draw:frame draw:name="Nadpis 7" presentation:style-name="Mpr2" draw:text-style-name="MP3" draw:layer="backgroundobjects" svg:width="21.589cm" svg:height="4.867cm" svg:x="1.905cm" svg:y="1.058cm" presentation:class="title" presentation:user-transformed="true">
        <draw:text-box>
          <text:p text:style-name="MP10">
            <text:span text:style-name="MT4">Klepněte pro úpravu formátu titulního textuKlepnutím lze upravit styl předlohy nadpisů.</text:span>
          </text:p>
        </draw:text-box>
      </draw:frame>
      <draw:frame presentation:style-name="Výchozí-outline1" draw:layer="backgroundobjects" svg:width="22.859cm" svg:height="12.572cm" svg:x="1.27cm" svg:y="4.457cm" presentation:class="outline" presentation:placeholder="true">
        <draw:text-box/>
      </draw:frame>
      <presentation:notes style:page-layout-name="PM0">
        <draw:page-thumbnail presentation:style-name="Výchozí-title" draw:layer="backgroundobjects" svg:width="14.848cm" svg:height="11.136cm" svg:x="3.075cm" svg:y="2.257cm" presentation:class="page"/>
        <draw:frame presentation:style-name="Výchozí-notes" draw:layer="backgroundobjects" svg:width="16.799cm" svg:height="13.364cm" svg:x="2.1cm" svg:y="14.107cm" presentation:class="notes" presentation:placeholder="true">
          <draw:text-box/>
        </draw:frame>
        <draw:frame presentation:style-name="Mpr3" draw:text-style-name="MP1" draw:layer="backgroundobjects" svg:width="9.113cm" svg:height="1.484cm" svg:x="0cm" svg:y="0cm" presentation:class="header">
          <draw:text-box>
            <text:p text:style-name="MP1">
              <presentation:header/>
            </text:p>
          </draw:text-box>
        </draw:frame>
        <draw:frame presentation:style-name="Mpr3" draw:text-style-name="MP2" draw:layer="backgroundobjects" svg:width="9.113cm" svg:height="1.484cm" svg:x="11.886cm" svg:y="0cm" presentation:class="date-time">
          <draw:text-box>
            <text:p text:style-name="MP2">
              <presentation:date-time/>
            </text:p>
          </draw:text-box>
        </draw:frame>
        <draw:frame presentation:style-name="Mpr4" draw:text-style-name="MP1" draw:layer="backgroundobjects" svg:width="9.113cm" svg:height="1.484cm" svg:x="0cm" svg:y="28.215cm" presentation:class="footer">
          <draw:text-box>
            <text:p text:style-name="MP1">
              <presentation:footer/>
            </text:p>
          </draw:text-box>
        </draw:frame>
        <draw:frame presentation:style-name="Mpr4" draw:text-style-name="MP2" draw:layer="backgroundobjects" svg:width="9.113cm" svg:height="1.484cm" svg:x="11.886cm" svg:y="28.215cm" presentation:class="page-number">
          <draw:text-box>
            <text:p text:style-name="MP2">
              <text:page-number>&lt;číslo&gt;</text:page-number>
            </text:p>
          </draw:text-box>
        </draw:frame>
      </presentation:notes>
    </style:master-page>
    <style:master-page style:name="Výchozí_20_1" style:display-name="Výchozí 1" style:page-layout-name="PM1" draw:style-name="Mdp1">
      <draw:custom-shape draw:name="Obdélník 16" draw:style-name="Mgr3" draw:text-style-name="MP3" draw:layer="backgroundobjects" svg:width="25.399cm" svg:height="0.422cm" svg:x="0cm" svg:y="18.627cm">
        <text:p/>
        <draw:enhanced-geometry svg:viewBox="0 0 21600 21600" draw:type="rectangle" draw:enhanced-path="M 0 0 L 21600 0 21600 21600 0 21600 0 0 Z N"/>
      </draw:custom-shape>
      <draw:custom-shape draw:name="Obdélník 15" draw:style-name="Mgr3" draw:text-style-name="MP3" draw:layer="backgroundobjects" svg:width="25.399cm" svg:height="3.869cm" svg:x="0cm" svg:y="0cm">
        <text:p/>
        <draw:enhanced-geometry svg:viewBox="0 0 21600 21600" draw:type="rectangle" draw:enhanced-path="M 0 0 L 21600 0 21600 21600 0 21600 0 0 Z N"/>
      </draw:custom-shape>
      <draw:custom-shape draw:name="Obdélník 17" draw:style-name="Mgr3" draw:text-style-name="MP3" draw:layer="backgroundobjects" svg:width="0.422cm" svg:height="19.049cm" svg:x="0cm" svg:y="0cm">
        <text:p/>
        <draw:enhanced-geometry svg:viewBox="0 0 21600 21600" draw:type="rectangle" draw:enhanced-path="M 0 0 L 21600 0 21600 21600 0 21600 0 0 Z N"/>
      </draw:custom-shape>
      <draw:custom-shape draw:name="Obdélník 18" draw:style-name="Mgr3" draw:text-style-name="MP3" draw:layer="backgroundobjects" svg:width="0.422cm" svg:height="19.049cm" svg:x="24.977cm" svg:y="0cm">
        <text:p/>
        <draw:enhanced-geometry svg:viewBox="0 0 21600 21600" draw:type="rectangle" draw:enhanced-path="M 0 0 L 21600 0 21600 21600 0 21600 0 0 Z N"/>
      </draw:custom-shape>
      <draw:custom-shape draw:name="Obdélník 8" draw:style-name="Mgr4" draw:text-style-name="MP3" draw:layer="backgroundobjects" svg:width="24.535cm" svg:height="0.859cm" svg:x="0.415cm" svg:y="17.746cm">
        <text:p/>
        <draw:enhanced-geometry svg:viewBox="0 0 21600 21600" draw:type="rectangle" draw:enhanced-path="M 0 0 L 21600 0 21600 21600 0 21600 0 0 Z N"/>
      </draw:custom-shape>
      <draw:custom-shape draw:name="Obdélník 7" draw:style-name="Mgr5" draw:text-style-name="MP3" draw:layer="backgroundobjects" svg:width="24.535cm" svg:height="18.185cm" svg:x="0.423cm" svg:y="0.432cm">
        <text:p/>
        <draw:enhanced-geometry svg:viewBox="0 0 21600 21600" draw:type="rectangle" draw:enhanced-path="M 0 0 L 21600 0 21600 21600 0 21600 0 0 Z N"/>
      </draw:custom-shape>
      <draw:line draw:name="Přímá spojovací čára 9" draw:style-name="Mgr6" draw:text-style-name="MP4" draw:layer="backgroundobjects" svg:x1="0.423cm" svg:y1="3.546cm" svg:x2="24.959cm" svg:y2="3.546cm">
        <text:p/>
      </draw:line>
      <draw:custom-shape draw:name="Elipsa 11" draw:style-name="Mgr7" draw:text-style-name="MP3" draw:layer="backgroundobjects" svg:width="1.692cm" svg:height="1.692cm" svg:x="11.853cm" svg:y="2.656cm">
        <text:p/>
        <draw:enhanced-geometry svg:viewBox="0 0 21600 21600" draw:glue-points="10800 0 3163 3163 0 10800 3163 18437 10800 21600 18437 18437 21600 10800 18437 3163" draw:text-areas="3163 3163 18437 18437" draw:type="ellipse" draw:enhanced-path="U 10800 10800 10800 10800 0 360 Z N"/>
      </draw:custom-shape>
      <draw:custom-shape draw:name="Elipsa 14" draw:style-name="Mgr8" draw:text-style-name="MP3" draw:layer="backgroundobjects" svg:width="1.167cm" svg:height="1.167cm" svg:x="12.116cm" svg:y="2.918cm">
        <text:p/>
        <draw:enhanced-geometry svg:viewBox="0 0 21600 21600" draw:glue-points="10800 0 3163 3163 0 10800 3163 18437 10800 21600 18437 18437 21600 10800 18437 3163" draw:text-areas="3163 3163 18437 18437" draw:type="ellipse" draw:enhanced-path="U 10800 10800 10800 10800 0 360 Z N"/>
      </draw:custom-shape>
      <draw:frame draw:name="Nadpis 1" presentation:style-name="Mpr5" draw:text-style-name="MP3" draw:layer="backgroundobjects" svg:width="23.706cm" svg:height="2.107cm" svg:x="0.838cm" svg:y="0.635cm" presentation:class="title" presentation:user-transformed="true">
        <draw:text-box>
          <text:p text:style-name="MP10">
            <text:span text:style-name="MT5">Klepněte pro úpravu formátu titulního textuKlepnutím lze upravit styl předlohy nadpisů.</text:span>
          </text:p>
        </draw:text-box>
      </draw:frame>
      <draw:frame draw:name="Zástupný symbol pro datum 3" presentation:style-name="Mpr6" draw:text-style-name="MP7" draw:layer="backgroundobjects" svg:width="8.457cm" svg:height="1.015cm" svg:x="16.087cm" svg:y="17.792cm" presentation:class="date-time" presentation:user-transformed="true">
        <draw:text-box>
          <text:p text:style-name="MP6">
            <text:span text:style-name="MT2">
              <presentation:date-time/>
            </text:span>
            <text:span text:style-name="MT2">
              <text:date style:data-style-name="D1" text:date-value="2013-03-11">11.3.2013</text:date>
            </text:span>
          </text:p>
        </draw:text-box>
      </draw:frame>
      <draw:frame draw:name="Zástupný symbol pro zápatí 4" presentation:style-name="Mpr6" draw:text-style-name="MP8" draw:layer="backgroundobjects" svg:width="9.947cm" svg:height="1.015cm" svg:x="0.847cm" svg:y="17.808cm" presentation:class="footer" presentation:user-transformed="true">
        <draw:text-box>
          <text:p text:style-name="MP6">
            <presentation:footer/>
          </text:p>
        </draw:text-box>
      </draw:frame>
      <draw:frame draw:name="Zástupný symbol pro číslo snímku 5" presentation:style-name="Mpr6" draw:text-style-name="MP9" draw:layer="backgroundobjects" svg:width="1.269cm" svg:height="1.225cm" svg:x="12.116cm" svg:y="2.851cm" presentation:class="page-number" presentation:user-transformed="true">
        <draw:text-box>
          <text:p text:style-name="MP6">
            <text:span text:style-name="MT2">
              <text:page-number>&lt;číslo&gt;</text:page-number>
            </text:span>
            <text:span text:style-name="MT2">
              <text:page-number>&lt;číslo&gt;</text:page-number>
            </text:span>
          </text:p>
        </draw:text-box>
      </draw:frame>
      <draw:frame draw:name="Zástupný symbol pro obsah 7" presentation:style-name="Mpr7" draw:text-style-name="MP3" draw:layer="backgroundobjects" svg:width="23.621cm" svg:height="12.699cm" svg:x="0.838cm" svg:y="4.242cm" presentation:class="outline" presentation:user-transformed="true">
        <draw:text-box>
          <text:list text:style-name="ML5">
            <text:list-item>
              <text:p text:style-name="MP3">
                <text:span text:style-name="MT6">Klepněte pro úpravu formátu textu osnovy</text:span>
              </text:p>
              <text:list>
                <text:list-item>
                  <text:p text:style-name="MP3">
                    <text:span text:style-name="MT6">Druhá úroveň</text:span>
                  </text:p>
                  <text:list>
                    <text:list-item>
                      <text:p text:style-name="MP3">
                        <text:span text:style-name="MT6">Třetí úroveň</text:span>
                      </text:p>
                      <text:list>
                        <text:list-item>
                          <text:p text:style-name="MP3">
                            <text:span text:style-name="MT6">Čtvrtá úroveň osnovy</text:span>
                          </text:p>
                          <text:list>
                            <text:list-item>
                              <text:p text:style-name="MP3">
                                <text:span text:style-name="MT6">Pátá úroveň osnovy</text:span>
                              </text:p>
                              <text:list>
                                <text:list-item>
                                  <text:p text:style-name="MP3">
                                    <text:span text:style-name="MT6">Šestá úroveň</text:span>
                                  </text:p>
                                  <text:list>
                                    <text:list-item>
                                      <text:p text:style-name="MP3">
                                        <text:span text:style-name="MT6">Sedmá úroveň</text:span>
                                      </text:p>
                                      <text:list>
                                        <text:list-item>
                                          <text:p text:style-name="MP3">
                                            <text:span text:style-name="MT6">Osmá úroveň textu</text:span>
                                          </text:p>
                                        </text:list-item>
                                      </text:list>
                                    </text:list-item>
                                  </text:list>
                                </text:list-item>
                              </text:list>
                            </text:list-item>
                          </text:list>
                        </text:list-item>
                      </text:list>
                    </text:list-item>
                  </text:list>
                </text:list-item>
              </text:list>
            </text:list-item>
          </text:list>
          <text:list text:style-name="ML6">
            <text:list-item>
              <text:p text:style-name="MP11">
                <text:span text:style-name="MT6">Devátá úroveňKlepnutím lze upravit styly předlohy textu.</text:span>
              </text:p>
            </text:list-item>
          </text:list>
          <text:list text:style-name="ML7">
            <text:list-item>
              <text:list>
                <text:list-item>
                  <text:p text:style-name="MP12">
                    <text:span text:style-name="MT7">Druhá úroveň</text:span>
                  </text:p>
                </text:list-item>
              </text:list>
            </text:list-item>
          </text:list>
          <text:list text:style-name="ML8">
            <text:list-item>
              <text:list>
                <text:list-item>
                  <text:list>
                    <text:list-item>
                      <text:p text:style-name="MP13">
                        <text:span text:style-name="MT8">Třetí úroveň</text:span>
                      </text:p>
                    </text:list-item>
                  </text:list>
                </text:list-item>
              </text:list>
            </text:list-item>
          </text:list>
          <text:list text:style-name="ML9">
            <text:list-item>
              <text:list>
                <text:list-item>
                  <text:list>
                    <text:list-item>
                      <text:list>
                        <text:list-item>
                          <text:p text:style-name="MP13">
                            <text:span text:style-name="MT9">Čtvrtá úroveň</text:span>
                          </text:p>
                        </text:list-item>
                      </text:list>
                    </text:list-item>
                  </text:list>
                </text:list-item>
              </text:list>
            </text:list-item>
          </text:list>
          <text:list text:style-name="ML10">
            <text:list-item>
              <text:list>
                <text:list-item>
                  <text:list>
                    <text:list-item>
                      <text:list>
                        <text:list-item>
                          <text:list>
                            <text:list-item>
                              <text:p text:style-name="MP14">
                                <text:span text:style-name="MT10">Pátá úroveň</text:span>
                              </text:p>
                            </text:list-item>
                          </text:list>
                        </text:list-item>
                      </text:list>
                    </text:list-item>
                  </text:list>
                </text:list-item>
              </text:list>
            </text:list-item>
          </text:list>
        </draw:text-box>
      </draw:frame>
      <presentation:notes style:page-layout-name="PM0">
        <draw:page-thumbnail presentation:style-name="Výchozí_20_1-title" draw:layer="backgroundobjects" svg:width="14.848cm" svg:height="11.136cm" svg:x="3.075cm" svg:y="2.257cm" presentation:class="page"/>
        <draw:frame presentation:style-name="Výchozí_20_1-notes" draw:layer="backgroundobjects" svg:width="16.799cm" svg:height="13.364cm" svg:x="2.1cm" svg:y="14.107cm" presentation:class="notes" presentation:placeholder="true">
          <draw:text-box/>
        </draw:frame>
        <draw:frame presentation:style-name="Mpr8" draw:text-style-name="MP1" draw:layer="backgroundobjects" svg:width="9.113cm" svg:height="1.484cm" svg:x="0cm" svg:y="0cm" presentation:class="header">
          <draw:text-box>
            <text:p text:style-name="MP1">
              <presentation:header/>
            </text:p>
          </draw:text-box>
        </draw:frame>
        <draw:frame presentation:style-name="Mpr8" draw:text-style-name="MP2" draw:layer="backgroundobjects" svg:width="9.113cm" svg:height="1.484cm" svg:x="11.886cm" svg:y="0cm" presentation:class="date-time">
          <draw:text-box>
            <text:p text:style-name="MP2">
              <presentation:date-time/>
            </text:p>
          </draw:text-box>
        </draw:frame>
        <draw:frame presentation:style-name="Mpr9" draw:text-style-name="MP1" draw:layer="backgroundobjects" svg:width="9.113cm" svg:height="1.484cm" svg:x="0cm" svg:y="28.215cm" presentation:class="footer">
          <draw:text-box>
            <text:p text:style-name="MP1">
              <presentation:footer/>
            </text:p>
          </draw:text-box>
        </draw:frame>
        <draw:frame presentation:style-name="Mpr9" draw:text-style-name="MP2" draw:layer="backgroundobjects" svg:width="9.113cm" svg:height="1.484cm" svg:x="11.886cm" svg:y="28.215cm" presentation:class="page-number">
          <draw:text-box>
            <text:p text:style-name="MP2">
              <text:page-number>&lt;číslo&gt;</text:page-number>
            </text:p>
          </draw:text-box>
        </draw:frame>
      </presentation:notes>
    </style:master-page>
  </office:master-styles>
</office:document-styles>
</file>